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4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5.xml" ContentType="application/vnd.openxmlformats-officedocument.presentationml.notesSlide+xml"/>
  <Override PartName="/ppt/ink/ink11.xml" ContentType="application/inkml+xml"/>
  <Override PartName="/ppt/notesSlides/notesSlide6.xml" ContentType="application/vnd.openxmlformats-officedocument.presentationml.notesSlide+xml"/>
  <Override PartName="/ppt/ink/ink12.xml" ContentType="application/inkml+xml"/>
  <Override PartName="/ppt/notesSlides/notesSlide7.xml" ContentType="application/vnd.openxmlformats-officedocument.presentationml.notesSlide+xml"/>
  <Override PartName="/ppt/ink/ink13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4.xml" ContentType="application/inkml+xml"/>
  <Override PartName="/ppt/notesSlides/notesSlide10.xml" ContentType="application/vnd.openxmlformats-officedocument.presentationml.notesSlide+xml"/>
  <Override PartName="/ppt/ink/ink15.xml" ContentType="application/inkml+xml"/>
  <Override PartName="/ppt/notesSlides/notesSlide11.xml" ContentType="application/vnd.openxmlformats-officedocument.presentationml.notesSlide+xml"/>
  <Override PartName="/ppt/ink/ink16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ink/ink17.xml" ContentType="application/inkml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956" r:id="rId2"/>
    <p:sldId id="975" r:id="rId3"/>
    <p:sldId id="663" r:id="rId4"/>
    <p:sldId id="1184" r:id="rId5"/>
    <p:sldId id="1195" r:id="rId6"/>
    <p:sldId id="1196" r:id="rId7"/>
    <p:sldId id="1197" r:id="rId8"/>
    <p:sldId id="1202" r:id="rId9"/>
    <p:sldId id="1203" r:id="rId10"/>
    <p:sldId id="1201" r:id="rId11"/>
    <p:sldId id="974" r:id="rId12"/>
    <p:sldId id="1179" r:id="rId13"/>
    <p:sldId id="1183" r:id="rId14"/>
    <p:sldId id="1185" r:id="rId15"/>
    <p:sldId id="426" r:id="rId16"/>
    <p:sldId id="427" r:id="rId17"/>
    <p:sldId id="1010" r:id="rId18"/>
    <p:sldId id="1011" r:id="rId19"/>
    <p:sldId id="272" r:id="rId20"/>
    <p:sldId id="343" r:id="rId21"/>
    <p:sldId id="299" r:id="rId22"/>
    <p:sldId id="1187" r:id="rId23"/>
    <p:sldId id="1190" r:id="rId24"/>
    <p:sldId id="1191" r:id="rId25"/>
    <p:sldId id="1189" r:id="rId26"/>
    <p:sldId id="1192" r:id="rId27"/>
    <p:sldId id="1194" r:id="rId28"/>
    <p:sldId id="428" r:id="rId29"/>
    <p:sldId id="429" r:id="rId30"/>
    <p:sldId id="1188" r:id="rId31"/>
    <p:sldId id="1204" r:id="rId32"/>
    <p:sldId id="443" r:id="rId33"/>
    <p:sldId id="444" r:id="rId34"/>
    <p:sldId id="445" r:id="rId35"/>
    <p:sldId id="1218" r:id="rId36"/>
    <p:sldId id="446" r:id="rId37"/>
    <p:sldId id="447" r:id="rId38"/>
    <p:sldId id="431" r:id="rId39"/>
    <p:sldId id="436" r:id="rId40"/>
    <p:sldId id="437" r:id="rId41"/>
    <p:sldId id="438" r:id="rId42"/>
    <p:sldId id="439" r:id="rId43"/>
    <p:sldId id="440" r:id="rId44"/>
    <p:sldId id="441" r:id="rId45"/>
    <p:sldId id="442" r:id="rId46"/>
    <p:sldId id="448" r:id="rId47"/>
    <p:sldId id="449" r:id="rId48"/>
    <p:sldId id="450" r:id="rId49"/>
  </p:sldIdLst>
  <p:sldSz cx="12192000" cy="6858000"/>
  <p:notesSz cx="7010400" cy="9296400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Calibri Light" panose="020F0302020204030204" pitchFamily="34" charset="0"/>
      <p:regular r:id="rId56"/>
      <p:italic r:id="rId57"/>
    </p:embeddedFont>
    <p:embeddedFont>
      <p:font typeface="Cambria Math" panose="02040503050406030204" pitchFamily="18" charset="0"/>
      <p:regular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E88510"/>
    <a:srgbClr val="104F9C"/>
    <a:srgbClr val="AE7C42"/>
    <a:srgbClr val="F2B800"/>
    <a:srgbClr val="00A44A"/>
    <a:srgbClr val="00863D"/>
    <a:srgbClr val="0000FF"/>
    <a:srgbClr val="EA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6" autoAdjust="0"/>
    <p:restoredTop sz="96711" autoAdjust="0"/>
  </p:normalViewPr>
  <p:slideViewPr>
    <p:cSldViewPr snapToGrid="0">
      <p:cViewPr varScale="1">
        <p:scale>
          <a:sx n="81" d="100"/>
          <a:sy n="81" d="100"/>
        </p:scale>
        <p:origin x="34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ABF367-B319-4ABA-B0E5-2821C8F7CF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70FA86-4519-4DDA-8DFA-C3754A350E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38F91-9085-41C3-A894-D4A91DF1B496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881283-16F3-464F-93A8-99EDE6D8C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36E35-D145-44E7-B9B6-BA7E0417D3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500B8-5D6A-4A6F-9850-477CE92CD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885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5T18:38:45.6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17074 9142 748 0,'0'0'67'0,"0"0"-54"16,0 0-13-16,0 0 0 0,4-3 132 0,0-3 24 15,-4 6 5-15,0 0 1 0,7-6-113 0,-4-1-22 16,-3 7-5-16,0 0-1 0,0 0 26 0,0 0 5 15,0 0 0-15,0 0 1 0,0 0 5 0,0 0 1 16,0 0 0-16,0 0 0 0,0 0 1 0,7 10 0 16,-7-10 0-16,4 3 0 0,-1 6 3 0,-3 1 1 15,0 2 0-15,0-2 0 0,0 2-36 0,0 4-8 16,0 0 0-16,4 2-1 0,-1-5 19 0,1 6 4 16,-1 3 1-16,1-3 0 0,-1 3-7 0,1-1-2 15,-4 1 0-15,3 0 0 0,-3 0 8 0,4 7 2 0,-4-7 0 16,0 6 0-16,0-6-26 0,-4 3-5 0,4-3-1 15,-3 6 0-15,-1-6-4 0,1 0-8 0,-1 0 11 0,1 0-11 16,-1 6 8-16,4-6-8 0,-3-3 0 0,-1 3 0 16,1 0 0-16,-1 0 0 0,4 0 0 0,0-1 0 15,4-2 0-15,-1 0 0 0,-3-3-12 0,4-1 3 16,-4-2 9-16,0 0-8 0,0-7 8 0,0 0-8 31,0-6-35-31,0 0-6 0,0 0-2 0,0 0 0 0,0 0-185 16,0-6-38-16,-7-22-7 0,0 6-2 0</inkml:trace>
  <inkml:trace contextRef="#ctx0" brushRef="#br0" timeOffset="766.614">16912 9036 1267 0,'-3'-3'112'0,"3"3"-89"0,0 0-23 0,3-10 0 16,1 1 154-16,-1-1 26 0,4 7 6 0,0-3 1 15,0-3-117-15,0-4-23 0,1 10-5 0,2-3-1 16,-3-4 4-16,0 7 1 0,0-6 0 0,-3-1 0 16,3 10-26-16,0-3-6 0,0-6-1 0,0 9 0 15,0-10-4-15,4 10-1 0,-4-3 0 0,3-3 0 16,1 6 7-16,3 0 1 0,4-3 0 0,-1-7 0 0,4 10 16 16,4-3 3-16,0 3 1 0,0-6 0 0,6 6-16 15,-3 0-4-15,4 0 0 0,-4 0 0 0,1 9 19 16,-8-9 3-16,-4 10 1 0,1-1 0 0,3 1-21 0,-3 2-4 15,-4 1-1-15,0-1 0 0,-3 4-13 16,3 0 0-16,-4 2 0 0,5-5 0 0,-5 6 0 0,4 3 0 16,0 0 0-16,0-4 0 0,1 4 0 0,-1-3 0 15,-4-3 0-15,4 3-10 0,-3 0 10 0,0-7 0 16,-1 1 8-16,-3 2-8 0,0-2 0 0,0-1 0 16,-3-2 0-16,-1-1 0 0,1 1 0 0,-4-1 8 15,0-3 0-15,0 4 0 0,-4-1-8 0,-3 1 12 16,0-1-4-16,-3-6 0 0,-1 6 15 0,-7 1 3 0,1-1 1 15,-1-6 0-15,-7 7-12 0,1-1-3 0,-1-6 0 0,0 7 0 16,1-4-12-16,-1-3 0 0,-3 0 0 0,3-3 0 16,-3 7 0-16,0-7 14 0,-1 0-4 0,5 0-1 15,3 0-9-15,-1-7 0 0,5 7 0 0,-1 0 0 16,0 0 0-16,4 0 0 0,0 0-14 0,0 0 5 31,4 0-19-31,-1 0-3 0,0 0-1 0,4 0 0 16,0 0-78-16,0 0-16 0,4 7-3 0,3-7-1 0,0 0-64 15,0 0-13-15,0 0-2 0,0 0-1 0</inkml:trace>
  <inkml:trace contextRef="#ctx0" brushRef="#br0" timeOffset="1463.83">18397 8826 1105 0,'0'0'48'0,"0"0"12"0,0 0-48 0,0 0-12 0,7 0 0 0,-7 0 0 15,7-3 53-15,-7 3 9 0,0 0 2 0,8-7 0 16,-8 7-32-16,0 0-5 0,0 0-2 0,0 0 0 16,7 0 28-16,-7 0 6 0,0 0 1 0,0 0 0 15,0 0-3-15,0 0 0 0,0 0 0 0,0 0 0 16,0 0-10-16,-7 0-3 0,-1 0 0 0,1 0 0 15,-3 0 0-15,3 7 0 0,-4-4 0 0,1 3 0 16,-1-3-4-16,0 0-2 0,1 7 0 0,-4-4 0 16,3-3 11-16,1 6 3 0,-5-5 0 0,1 5 0 15,0 0-26-15,4 1-5 0,-4-1-1 0,-1 4 0 16,1-1 2-16,0 4 0 0,0-3 0 0,-4-1 0 0,4 1 0 16,0 5 0-16,-7-5 0 0,7 6 0 0,-4 0-22 15,1-4 0-15,-4 4 0 0,3 3-8 0,7-3 8 16,-3 3 0-16,0-3 10 0,4 3-10 0,-5 0 20 15,1-1-1-15,4 1-1 0,-1 0 0 0,1 7-10 0,-1-4-8 16,0 3 9-16,4-3-9 0,-3 6 12 16,3-2-3-16,0-7-1 0,0 9 0 0,0-3-8 0,3-3 0 15,-3 3 0-15,3-3 0 0,1-3 0 0,3 7 0 16,0-4 0-16,0-6 8 0,3 3 0 0,1-1 0 16,-1-2 0-16,5 0 0 0,-1-3 12 0,0 3 1 15,0 3 1-15,3-4 0 0,1-5-22 0,-1 6 0 16,5 0 0-16,-1-4 0 0,0 4 0 0,3-6 0 15,5 5 0-15,-1-5 0 0,0-1 0 0,4-2 0 0,-4 6 0 16,3-10 0 0,1 9-37-16,-4-8-12 0,0 2-3 0,1 1 0 15,-1-1-30-15,-4 0-6 0,1-5-2 0,-4-4 0 16,0 9-147-16,0-9-30 0,-3 0-5 0,-4 0-2 0</inkml:trace>
  <inkml:trace contextRef="#ctx0" brushRef="#br0" timeOffset="2298.889">19004 9161 1094 0,'0'0'97'0,"0"0"-77"0,0 0-20 0,0 0 0 16,0 0 148-16,0 0 27 0,-7-9 5 0,4 9 0 16,3 0-140-16,-7 0-28 0,-1-3-12 0,1 3 11 15,0-7-11-15,0 7 0 0,-3 0 0 0,-1 0 0 16,1 0 0-16,-5 7 0 0,1-4 0 0,0-3 0 15,-3 9 8-15,2-6 10 0,1 7 2 0,-3 2 0 16,-1-2 51-16,4-1 10 0,-7 1 3 0,7 2 0 16,-7 4-20-16,-1-4-3 0,5 1-1 0,-4 9 0 15,-1-3-29-15,5 3-7 0,3-4 0 0,-4 4-1 16,0 0-5-16,4 0-1 0,0 0 0 0,4 0 0 16,-1-3-17-16,4 3 0 0,3-10 0 0,1 10 0 15,-1-3 0-15,1 3-9 0,3-3 9 0,3 0-8 16,4-4 8-16,-3 1 14 0,3 0-3 0,-4-1-1 0,8 1 3 15,3-6 1-15,-3 2 0 0,3 4 0 0,0-4 0 16,4 1 0-16,-1-4 0 0,1 1 0 0,3-7 5 0,4 6 1 16,-1 1 0-16,1-7 0 0,3-3-5 0,1 0-1 15,2 0 0-15,1 0 0 0,3-3-3 0,-3-7-1 16,3 7 0-16,1-6 0 0,-1 2-2 0,-3-5 0 16,-4 2 0-16,0 1 0 0,0-3 4 0,-3-1 0 15,-7-6 0-15,3 7 0 0,-3-7 16 0,-4-3 3 16,0 0 1-16,0 0 0 0,-4-6-32 0,1 6 0 15,-4-10 0-15,0 7 0 0,0-3 12 0,-3 3-3 16,-1-3-1-16,-3 6 0 0,0 3-8 0,-3-3-9 0,-1 0 9 16,1 3-13-16,-4 7 13 0,0-1 0 0,3 1 9 15,-7-4-9-15,1 3 0 0,-4 4 8 0,0 0-8 16,0-4 0-16,-4 4 0 0,-3 6 0 0,3-7 0 0,0 1 0 16,-3-1 0-16,4 7 0 0,-1-6 0 15,0 9 0 1,4-10-24-16,0 10-7 0,-4-9-1 0,4 9-1 15,0 0-30-15,-3 0-5 0,3 0-2 0,-1 6 0 16,5-3-138-16,-4 4-28 0,3-4-6 0</inkml:trace>
  <inkml:trace contextRef="#ctx0" brushRef="#br0" timeOffset="2737.609">18870 9534 345 0,'0'0'31'0,"0"0"-31"0,0 0 0 0,0 0 0 16,0 0 380-16,0 0 69 0,0 0 15 0,0 0 2 15,0 0-342-15,0 0-69 0,11 0-14 0,-4-3-2 16,-7 3-9-16,7 0-2 0,-7 0 0 0,10 3 0 16,-3 4-8-16,4-4-3 0,-4 6 0 0,0 4 0 15,4-4 14-15,-1 4 2 0,1 2 1 0,-1-2 0 16,1-1-1-16,3 4 0 0,0 0 0 0,0-1 0 15,-7 1 5-15,8-3 1 0,-1 6 0 0,0-7 0 16,-4 4-21-16,4-4-4 0,4 1-1 0,-7-4 0 16,3 4-2-16,0 6-1 0,-4-10 0 0,1 4 0 15,0-4-10-15,-4 3 0 0,3-5 0 0,-3 2-11 16,0-3-4-16,0 4-1 0,4-10 0 0,-4 9 0 31,0-9-146-31,0 7-30 0,0-7-5 0</inkml:trace>
  <inkml:trace contextRef="#ctx0" brushRef="#br0" timeOffset="3199.415">19876 8879 2516 0,'0'0'112'0,"0"0"22"0,0 0-107 15,0 9-27-15,0 4 0 0,0 3 0 0,0-1 20 0,0 1-2 0,3 0 0 0,1 2 0 16,-1 1-18-16,-3 3 0 0,7 3 0 0,-3-3 0 15,-1 6 0-15,4 1 16 0,-3-4-1 0,3 3-1 16,3-3 26-16,-3 6 4 0,1-2 2 0,-1-4 0 16,0 6 6-16,0 0 0 0,0 1 1 0,0 2 0 15,-4-2-24-15,1-1-5 0,-1 0 0 0,1 1-1 16,-4-1 13-16,0 0 2 0,0-9 1 0,0 10 0 16,0-4-24-16,0-3-5 0,0-3-1 0,0-3 0 15,0 0-9-15,0-1 8 0,3-2-8 0,-3-3 8 16,0-4-8-16,4 7 0 0,0-4-12 0,-1-9 12 15,1 7-46-15,-1-1-2 0,-3-9 0 16,4 0 0-16,-4 0-111 0,0 0-22 0,7 3-5 0,-7-3-1 16,7-3-58-16,-7 3-12 0,0 0-3 15,14-12 0-15</inkml:trace>
  <inkml:trace contextRef="#ctx0" brushRef="#br0" timeOffset="4068.006">21131 8961 1094 0,'0'0'97'0,"0"0"-77"0,0 0-20 0,0 0 0 16,0 0 211-16,0 0 38 0,0 0 8 0,0 0 2 15,0 0-201-15,0 0-40 0,0 0-8 0,0 0-2 0,0 0-8 16,0 0 0-16,0 0 0 0,0 0 0 0,0 0 10 15,0 0 0-15,-7 3 0 0,4-3 0 16,-4 0 22-16,0 0 5 0,-4 0 1 0,1 6 0 0,-1-6 37 0,0 3 7 16,-3-3 2-16,0 6 0 0,-3-6-26 0,-1 3-5 15,0-3-1-15,-3 4 0 0,0-4-32 0,-4 6-6 16,-3-3-2-16,0-3 0 0,0 9-3 0,-1-9-1 16,1 7 0-16,3-4 0 0,1 0-8 0,-1 6 8 15,4-2-8-15,0-4 8 0,0 6-8 0,3-6 0 16,4 7 0-16,0-4 0 0,0-3 0 0,3 0 0 15,4 4 0-15,0-4 0 0,0 6 11 0,3-3-3 16,4-6-8-16,0 0 12 0,0 0 4 0,0 0 0 16,0 0 0-16,0 0 0 0,0 0 7 0,0 0 1 15,0 0 1-15,0 0 0 0,4 7-12 0,3 2-2 0,-7-9-1 16,7 9 0-16,-4-2-10 0,1-1 0 0,3 3 0 16,-3 1 0-16,-1-7 0 0,1 6 0 0,3 1 0 0,-4 2 0 15,4-2-9-15,-3-1 9 0,3 4 0 0,-4 5 0 16,1-5 0-16,-1 6 0 0,1-7 0 15,-4 7 0-15,3 0 0 0,1-3 0 0,0 2 0 0,-4 4-10 16,0 0 10-16,0 0 9 0,-4-3-1 0,0 3-8 16,1-3 18-16,-4 0-3 0,3-4-1 0,1 4 0 15,-8 0 1-15,4-3 0 0,4 3 0 0,-4 2 0 16,3-8-6-16,1 6-1 0,-1-7 0 0,0-2 0 16,4 5-8-16,-3-8 8 0,3 2-8 0,0 1 8 15,-4-7-8-15,4 6 10 0,0-9-10 0,0 10 10 16,0-10-10-16,0 9 0 0,0-9 0 0,0 3 0 15,0-3 8-15,0 0-8 0,4 9 0 0,-4-9 8 16,3 10 3-16,5-10 0 0,-1 9 0 0,3-9 0 0,1 3-1 16,3-3 0-16,-4 0 0 0,5 7 0 0,2-4-1 15,-3-3 0-15,0 0 0 0,4-3 0 0,7 3-9 16,-4-7 12-16,0 7-12 0,4 0 12 0,-1 0-2 0,1 0 0 16,0-3 0-16,-4 0 0 0,0-3-10 0,-3 6 0 15,3-10 0-15,-3 10 0 0,-1-3 0 0,-3 3 0 16,4-6-10-16,-4 3 10 0,-3 3-17 0,-1-3 2 15,-3-3 1-15,4 6 0 16,-8-10-29-16,-3 10-5 0,0 0-2 0,0 0 0 16,0 0-102-16,-3-3-20 0,-1-6-4 0,-6 5-641 15,-1-2-129-15</inkml:trace>
  <inkml:trace contextRef="#ctx0" brushRef="#br0" timeOffset="4437.202">20588 9465 2761 0,'0'0'122'0,"0"0"26"0,0 0-119 0,0 0-29 0,0 0 0 0,0 0 0 0,7-6 32 0,7 6 0 16,-3-3 0-16,7-3 0 16,-8 6-17-16,8 0-3 0,3 0-1 0,4 0 0 0,-1 0-2 0,1-3 0 15,0 3 0-15,3-4 0 0,0 4-9 0,-3 0 0 16,-4 0 0-16,0 4 0 0,0-4 0 0,-3 0 0 16,-4 0 0-16,0 3 0 15,0-3-26-15,-3 0-4 0,-1 0-1 0,1 0 0 16,-4 6-1-16,4-6 0 0,-4 0 0 0,7 0 0 15,-4-6-26-15,1 6-6 0,3 0 0 0,0-7-1 16,4 1-154-16,0-3-30 0,20-7-7 0,-6-9 0 0</inkml:trace>
  <inkml:trace contextRef="#ctx0" brushRef="#br0" timeOffset="5003.675">21121 8634 864 0,'0'0'38'0,"0"0"8"0,0 0-37 0,0 0-9 15,-4-3 0-15,4 3 0 0,0 0 204 0,0 0 38 16,0 0 8-16,0 0 2 0,0 0-185 0,0 0-37 16,0 0-7-16,0 0-2 0,0 0 31 0,0 0 5 15,0 0 2-15,0 0 0 0,7 0 18 0,4 3 4 16,-4-3 1-16,4 4 0 0,3 2-17 0,0-3-3 15,0 3-1-15,-4-3 0 0,5 7-10 0,2-1-3 16,1-6 0-16,0 7 0 0,3 2 7 0,0-2 1 16,-4 2 0-16,5-2 0 0,-1 8-45 0,0 1-11 15,-3-3 0-15,3 3 0 0,0 3 8 0,0 9 0 16,4 0 0-16,-4 1 0 0,0-4-8 0,4 3 8 16,-4 4-8-16,-7-1 8 0,0-2 0 0,0 5-8 0,4-2 12 15,-4-4-4-15,-3 4-8 0,-1 2 10 0,4-2-10 16,-3-4 10-16,0 0 1 0,3 1 0 0,-7 2 0 0,0-5 0 15,7 2 2-15,-7 0 1 0,-4-6 0 0,-3 7 0 16,4-1-2-16,0 0 0 0,-8-2 0 0,-3-4 0 16,-4 3-2-16,8-3-1 0,-4 0 0 0,0-3 0 15,-11 3 4-15,4-3 1 0,3-3 0 0,-3 0 0 16,0-4-6-16,-3 4 0 0,2-6-8 0,1 6 12 16,4-10-12-16,-4 4 0 0,-1-4 0 0,1-6 0 31,0 3-122-31,0-2-18 0,-3-4-3 0,2 0-1 0</inkml:trace>
  <inkml:trace contextRef="#ctx0" brushRef="#br0" timeOffset="98225.721">5909 12868 630 0,'0'0'28'0,"-7"0"5"0,3-3-33 0,-6 3 0 0,3-4 0 0,0-2 0 15,-7 6 0-15,3-9 0 0,0 9 0 16,1-3 0 0,-1-4-51-16,-3 7-17 0,0 0-3 0,4-3-1 0,-8 3 48 0,0 0 8 0,4 0 3 0,4-3 0 15,-12 3 123-15,8 0 25 0,0 0 5 0,-3 3 0 16,-1-3-10-16,0 0-2 0,1 0-1 0,-5 3 0 16,5-3-43-16,-1 0-8 0,1 0-1 0,-5 7-1 15,8-7 2-15,4 3 0 0,-4-6 0 0,3 3 0 16,-3 0 2-16,7 0 1 0,3-7 0 0,4 7 0 15,0 0-31-15,0 0-5 0,-7 0-2 0,7 0 0 16,0 0-9-16,0 0-3 0,0 0 0 0,7 0 0 16,0 0 3-16,11 7 1 0,-7-4 0 0,13-3 0 15,1 6 10-15,0-3 1 0,10-3 1 0,0 10 0 16,4-7-4-16,7 3-1 0,-4-3 0 0,11-3 0 16,-4 0-20-16,4 0-4 0,7 0 0 0,7-3-1 15,4 3-4-15,3-6-1 0,-10 6 0 0,10-7 0 0,-4 1 6 0,8-3 2 16,6-1 0-16,1 7 0 0,0-6 9 15,3-1 1-15,4 1 1 0,3 6 0 0,-3-7-15 0,6 1-3 16,1 9-1-16,-4-9 0 0,8 6 0 0,3-1 0 16,-4-2 0-16,-7 6 0 0,4 6-10 0,-7-6 0 15,6 0 0-15,-2 4 0 0,2-1 0 0,-9 3 8 16,-8-3-8-16,3-3 0 0,-2 0 12 0,2 6-4 16,-13-3 0-16,3-3 0 0,-7 7 14 0,-4-4 2 15,-6-3 1-15,-1-3 0 0,-3 3-9 0,0-7-1 16,-3 7-1-16,-8-3 0 0,-3-3-5 0,0 6-1 0,-1 0 0 15,-2-3 0-15,-5 3-8 0,-2 0 12 0,-5-6-12 16,-3 6 12-16,1 6-12 0,-5-6 8 0,-3-6-8 16,0 6 8-16,1 0-8 0,-1 0 0 0,-4 0 0 0,-3 0 0 15,4 0 0-15,-8 0-16 0,-3 0 4 0,11-3 1 32,-11 3-80-32,0 0-16 0,0 0-3 0,0 0-1258 0</inkml:trace>
  <inkml:trace contextRef="#ctx0" brushRef="#br0" timeOffset="108556.734">6354 10394 1602 0,'-11'-10'71'0,"4"4"14"0,0 3-68 0,0 0-17 0,3-4 0 0,-6-2 0 16,3 6 68-16,3-3 9 0,1 2 3 0,3-5 0 15,0 6-10-15,0-3-2 0,0-4 0 0,0 7 0 16,0-6-27-16,3 5-5 0,4-2-2 0,0 3 0 15,0-3-34-15,0 3 0 0,0 0 0 0,7-4 0 16,-3 7 15-16,10 0 2 0,-10-3 1 0,14-3 0 16,-8 6 10-16,15 0 1 0,-7 0 1 0,13-3 0 0,1 3 17 15,14-3 3-15,-3-4 1 0,9 7 0 16,1 0-3-16,11-3 0 0,-4-3 0 0,11 6 0 0,-1 0-13 16,8 0-3-16,-4 0-1 0,11 0 0 0,-8-3-12 15,8 3-3-15,3 0 0 0,1 0 0 0,-1 0-16 16,0-6 0-16,7 6 0 0,1 0-9 0,-1-4 9 0,0 1 0 15,1-3 0-15,-1-3 0 0,4-1 0 0,3 7 0 16,-6-6 0-16,-1-1 8 0,0 7 10 0,-10-6 2 16,7-1 1-16,-8 1 0 0,-2 6-3 0,-5-7-1 15,-3 7 0-15,-3-6 0 0,0 2-5 0,-4 4 0 16,0 0-1-16,-11 3 0 0,-6 0-11 0,-1 0 8 16,-6 0-8-16,-8 3 8 0,-3-3-8 0,-4 3 0 15,0-3 0-15,-3 0 0 0,-7 7 0 0,3-4 0 16,-3-3-12-16,-4 6 12 15,3-3-38-15,-9-3 0 0,-15 0 0 0,0 0 0 16,7 7-102-16,-7-7-21 0,-7 3-4 0,-8-3-1 16,-2 0-64-16,-4 0-13 0</inkml:trace>
  <inkml:trace contextRef="#ctx0" brushRef="#br0" timeOffset="109163.942">6502 10522 2152 0,'-14'-9'96'0,"7"9"19"0,-1 0-92 16,-2-3-23-16,-1-4 0 0,4 7 0 0,4 0 21 0,3 0 0 0,-4 0 0 0,4 0 0 15,0 0-4-15,0 0-1 0,0 0 0 0,0 0 0 16,0 0-16-16,4 0 0 0,6 0 0 0,1 10 0 16,-1-10 0-16,5 3 0 0,2 3 11 0,4-3-3 15,4 4 8-15,7-4 3 0,3-3 0 0,0 6 0 16,15-3 25-16,-4 0 6 0,7-3 1 0,3 0 0 16,11 0-1-16,0 0 0 0,11-3 0 0,-1 0 0 15,4-3 8-15,8 3 2 0,-1-4 0 0,7 7 0 16,0-3-35-16,1-6-6 0,-1 6-2 0,7-4 0 15,0 4 1-15,8-3 0 0,-1 3 0 0,4-7 0 16,0 10-5-16,3-9-1 0,8 9 0 0,-1-9 0 16,-3 5 4-16,4 1 1 0,-1-3 0 0,-3 6 0 15,-3-9-17-15,2 9-11 0,-2-10 2 0,-1 10 0 16,-6-3 9-16,-4 0 0 0,-4-3 0 0,-3 3 8 16,-4-4 1-16,-3 7 1 0,-15-3 0 0,1 3 0 0,-4-6 2 15,-11 3 1-15,-10 3 0 0,-3 0 0 0,-4 0-13 0,-4 0 0 16,-7 0 0-16,-10 0 0 15,-11 0-60-15,0 3-8 16,7-3-1-16,-10 6-847 0,-11-6-168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5T19:19:07.8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459 9701 1497 0,'0'0'133'0,"0"0"-106"0,0 0-27 0,0 0 0 16,0 0 106-16,0 0 16 0,0 0 3 0,0 0 1 15,0 0-89-15,0 0-17 0,0 0-4 0,3 3-1 16,8-3 1-16,-1 0 1 0,1 0 0 0,-1-3 0 16,-2 3-7-16,2 0-2 0,4-4 0 0,4-2 0 15,-4 3 30-15,7-3 6 0,-7 3 0 0,4-7 1 16,3 7-32-16,0-3-13 0,-3 3 11 0,10-4-11 15,-10 4 16-15,3 3-2 0,4-3-1 0,-1 3 0 16,-3 0-5-16,4 0-8 0,0-6 11 0,0 6-11 16,-1 6 8-16,-3-3-8 0,-3-3 0 0,3 3 0 15,0-3 0-15,-7 0 0 0,8 7 0 0,-8-4 0 16,7-6 8-16,-7 3-8 0,0 0 9 0,-3 0-9 16,3 0 16-16,-4 0-2 0,1-7-1 0,0 7 0 15,-8 0 7-15,8 0 2 0,-11 0 0 0,0 0 0 16,0 0 4-16,3 0 1 0,-3 0 0 0,0 0 0 0,0 0 4 15,0 0 1-15,0-3 0 0,0 3 0 0,-3-9-9 0,3-1-2 16,-7 7 0-16,3-3 0 0,1 3-3 0,-4-7-1 16,3 7 0-16,-3-3 0 0,3-6-2 15,1 8-1-15,-4-2 0 0,-4-3 0 0,8 2 2 0,-8-2 0 16,1 3 0-16,-1-4 0 0,4 7-7 0,-4-6-1 16,1-1 0-16,-1 7 0 0,-3-6-8 0,3-1 0 15,1 1 9-15,-1 6-9 0,8-6 8 0,-8-1-8 16,1 1 8-16,6 6-8 0,-6-7 0 0,6 1 0 15,-3 6 0-15,3-4 0 0,4 7 0 0,-10-3 0 0,10 3 0 16,0 0 0-16,0 0 0 0,-11 0 9 16,8-3-9-16,3 3 0 0,0 0 0 0,0 0 0 0,0 0-10 0,-11 0 10 15,11 3-9-15,0-3 9 0,0 0 0 0,0 0 0 16,0 0-8-16,0 0 8 0,0 0 0 16,0 0 0-16,0 0-8 0,0 3 8 0,0-3 0 0,4 16 0 15,6-7 0-15,-6-2 0 0,6 2 0 16,1-3 0-16,0-2 0 0,-1 5 0 0,1-6 0 0,-4 6 0 15,3 4 0-15,8-4-12 0,-11-9 12 0,11 10-13 16,-11-1 13-16,3-6 0 0,8 7 0 0,-11-1 0 16,11-3 0-16,-11 1 0 0,3 2 0 0,8-9 0 15,-4 10 0-15,-3-7 0 0,-4 6 0 0,10-3 0 16,-3-3 0-16,-3 4 0 0,3-4 0 0,-3 6 0 16,-1-6 0-16,-6 4 0 0,6-4 0 0,1 3 0 15,-8-3 0-15,5 0 0 0,-5 4 0 0,-3-7 0 16,0 0 8-16,4 3-8 0,-4-3 0 0,0 9 0 0,7-3 13 15,-7 1-1-15,0-1 0 0,0-3 0 0,-7 7-3 16,3 2-1-16,1-6 0 0,-5-2 0 0,5 8 10 16,-8-3 2-16,1-2 0 0,6-4 0 0,-13 9 0 0,10-2 0 15,-4-1 0-15,4 1 0 0,-7-1 0 16,3 4 0-16,1-4 0 0,3 0 0 0,-4 4-1 0,0-4 0 16,1 1 0-16,-4-1 0 0,7-3-3 0,0 4-1 15,-4-1 0-15,0 4 0 0,1-4-15 0,6 1 11 16,-6 2-11-16,-1-2 10 15,8-1-38-15,-8 4-8 0,0-4-2 0</inkml:trace>
  <inkml:trace contextRef="#ctx0" brushRef="#br0" timeOffset="2029">265 13172 1648 0,'-18'0'73'0,"14"0"15"0,-6 0-70 0,-1 0-18 0,8-3 0 0,-8 3 0 15,1-7 63-15,6 7 9 0,-7 0 1 0,1-3 1 16,-1 3-40-16,8-6-8 0,-8 6-2 0,1 0 0 16,-1 0-16-16,7 0-8 0,4 0 0 0,-10 0 8 15,10 0 12-15,0 0 1 0,0 0 1 0,0 0 0 16,0 0 13-16,0 0 2 0,0 0 1 0,3-3 0 16,4-6-4-16,4 5-1 0,0 4 0 0,-4-6 0 15,10 6-17-15,-3-3-3 0,1 3-1 0,6-6 0 16,-7 6-12-16,7 0 8 0,-3-3-8 0,3 6 0 15,0-3 0-15,4 6 0 0,-1-6 0 0,1 0 0 16,0 3 0-16,-1-3 0 0,-2 6 0 0,2-6 0 0,1 0 0 16,0 4 0-16,-1-4 0 0,1 0 0 0,7 0 16 15,-18 0-4-15,11 0 0 0,-1 0 0 0,-2-4 4 16,2 4 1-16,-6 0 0 0,3 0 0 0,0-6 3 0,4 6 1 16,0-3 0-16,-4 3 0 0,-7 0-3 15,0-6-1-15,0 6 0 0,4-3 0 0,-11 3-7 0,3-4-2 16,1-2 0-16,0 6 0 0,-1 0-8 0,-6-3 12 15,6 3-12-15,-10 0 12 0,0 0 2 0,4-6 1 16,-4 6 0-16,0 0 0 0,0 0-7 0,7 0 0 16,-4 0-8-16,4-3 12 0,-3 3-4 0,-4 0 0 15,7-10-8-15,-4 10 12 0,-3 0-12 0,4-3 0 16,3-3 8-16,-3 3-8 0,3-4 0 0,-7 7 0 0,3 0 0 16,1-6 0-16,-4 6 8 0,7-6-8 0,-7 6 0 15,0 0 0-15,0-10 14 0,0 7-3 0,0-3-1 16,-7 0 0-16,7 0 10 0,-4-4 3 0,4 7 0 0,-3-3 0 15,-4-1-3-15,3-2 0 0,-3 3 0 0,3-7 0 16,4 10-2-16,-3-6-1 0,-4-1 0 0,3 1 0 16,-6-1-1-16,3 1-1 0,3-4 0 0,1 4 0 15,-8 0-4-15,4 2-1 0,4-2 0 0,-8 0 0 16,0-1-10-16,8 1 8 0,-8-1-8 0,1 7 8 16,-1-6-8-16,4 9 0 0,0-10 0 0,-4 10 0 15,8-3 0-15,-8-3 0 0,8 6 0 0,-8 0 0 16,11 0 0-16,0 0 0 0,-7-3 0 0,7 3 0 15,0 0-8-15,0 0 8 0,0 0 0 0,0 0 0 16,0 0 0-16,0 0-11 0,0 0 11 0,7 3-8 0,-3 6 8 16,6 1-12-16,1-1 12 0,-1 4-12 15,1-4 12-15,3 4-8 0,0-4 8 0,-3 1-8 0,10 2 8 0,-7-3-12 16,0 1 12-16,-3-1-12 0,3 1 12 0,0-1-8 16,4-3 8-16,-11 4-8 0,3-1 8 0,8 1 0 15,-15-1 0-15,8 0-8 0,-7-2 8 0,6 2 0 16,-6 1 0-16,3-1 0 0,-7 3 0 0,0-2 0 15,3-1 0-15,-3 1-8 0,0 2 8 0,7-2 0 16,-7-1 0-16,0 0 0 0,0-2 0 0,0 2 0 16,0 7 0-16,0-10 0 0,-7 10 0 0,7-4 0 15,-3-2 0-15,-4-1 0 0,3 4 0 0,-6-4 0 16,-1 4 0-16,7-1 0 0,-6-2 0 0,-4 2 0 16,3 7 0-16,-3-10 0 0,3 4 12 0,1-4-3 0,-4 1 0 15,3-1 0-15,1 0-9 0,-1-2 10 0,-3 2-10 0,3 1 10 16,1-1-10-16,3-6 0 15,-11 7 0-15,11-1 0 16,-4 3-76-16,1-2-16 0,-1-1-4 0</inkml:trace>
  <inkml:trace contextRef="#ctx0" brushRef="#br0" timeOffset="4685.868">10975 10607 115 0,'-28'0'10'0,"21"3"-10"16,7-3 0-16,-11 0 0 0,-7 6 340 0,4-3 67 0,14-3 13 0,-3 7 2 15,-1-1-325-15,1 3-65 0,-4-2-12 0,7 2-4 16,0-3 16-16,0 13 4 0,-4-6 0 15,4 2 0-15,11 1 14 0,-8 0 3 0,-3-1 1 0,4 4 0 16,6 0-24-16,-3-3-5 0,-7 2-1 0,0 1 0 16,0-3 14-16,4 0 2 0,7-1 1 0,-8 4 0 15,-6-6-10-15,3 9-3 0,10 6 0 0,-6-6 0 16,-8 9 7-16,4-3 1 0,4-3 0 0,-4 7 0 16,0 5-28-16,-4-2-8 0,4-1 0 0,4 4 0 15,3-3 22-15,-4-1 1 0,-6 4 0 0,-1-4 0 16,4 7-2-16,0-7 0 0,0 4 0 0,-3-3 0 15,-4 2-2-15,3-2-1 0,8-1 0 0,-8-2 0 16,-7 5-18-16,4-5 0 0,7-1 8 0,0 0-8 16,-3-6 0-16,-1 7 0 0,4-4 0 0,-3-3-9 15,-8 6 17-15,4-9 3 0,7 10 1 0,-3-1 0 16,-8-3-3-16,4 4 0 0,0-7 0 0,0 6 0 16,3-3-9-16,-3-3 0 0,-7 7 0 0,7-10 0 0,7 6 0 15,-7-3 8-15,0-6 0 0,0 3 0 16,3-3 3-16,-3-1 0 0,4-2 0 0,-4 3 0 0,0 0-11 15,0-4 10-15,7 4-10 0,-4-6 10 0,-3 6-10 0,0-7 10 16,7 7-10-16,0-7 10 0,-7 7-10 0,7 0 10 16,-3-3-10-16,3-1 10 0,0 1-10 0,0-3 0 15,-8 2 0-15,8-2 8 0,-3-1-8 0,3-2 0 16,-4 2 0-16,-3-2 0 0,4-1 12 0,3-9-4 16,0 10 0-16,0-10 0 0,-7 3 2 0,7-3 0 15,0 0 0-15,0 0 0 0,-7 6 5 0,7-6 1 16,0 0 0-16,0 0 0 0,0 0-2 0,0 0 0 15,-7-6 0-15,0 6 0 0,7 0-2 0,-7-7 0 0,-1-2 0 16,-2 0 0-16,3-1 0 0,-4-2-1 0,1-4 0 0,-1 3 0 16,1 1-11-16,2-7 12 0,1 7-12 0,-7-7 12 15,0 6-12-15,0-6 8 0,11 4-8 16,-5-1 8-16,-2-6-8 0,-1 10 0 0,4-1 0 0,4-3 8 16,-1 4-8-16,1-1 0 0,-11 1 0 0,7-4 0 15,7 7 0-15,-8 2 0 0,-2-2 0 0,-1-1 0 16,4 1 0-16,0 6 0 0,4-3 0 0,-4-4 0 15,-4 7 0-15,11 3 0 0,4-3 0 0,-4 3 0 16,-11-6 0-16,11 6 0 0,0 0 0 0,7 0-11 16,-7 0 3-16,0 0 0 0,7 12 0 0,4-2 0 15,10 5 0-15,-7 1 0 0,-11 3 0 0,8 0 0 16,7 3 8-16,-4 3-10 0,0-3 10 0,-4 9-10 16,-2-9 10-16,2 3 0 0,8-3 0 0,-11 0 0 0,3 0 0 15,1-3 0-15,0-4 0 0,3 4-8 0,-4-6 8 16,1-4 0-16,-1 4 0 0,5-4 0 0,-1 1 0 15,-4-7 0-15,1 6 0 0,-1-3 0 0,5-3 0 0,-1 4 8 16,-4-4-8-16,-3 0 8 0,4 3-8 0,-1-3 11 16,1 7-11-16,0-4 12 0,-1-3-12 0,1 0 8 15,6-3-8-15,-2 7 8 0,-5-4-8 0,1-3 8 16,6 0-8-16,1 0 8 0,-4 0 1 0,4-3 0 16,-4-4 0-16,3-5 0 0,5 2 6 0,-1-2 1 15,-11-7 0-15,4 7 0 0,4-10 0 0,0 0 0 16,-8-7 0-16,1-2 0 0,0 0-4 0,-1-1-1 15,-3-2 0-15,0-1 0 0,0-2-11 0,0-4 10 16,7 6-10-16,-3-5 10 0,-4 5-10 0,4-6 0 0,-1 1 0 16,1 8 0-16,3-2 0 0,0 2 0 0,-7 4-14 15,4 6 5 1,3 0-71-16,-4 0-15 0,-6 13-2 0,3 0-1296 0</inkml:trace>
  <inkml:trace contextRef="#ctx0" brushRef="#br0" timeOffset="6359.433">18119 10588 403 0,'0'0'36'0,"0"0"-36"15,-11-3 0-15,1 3 0 0,-1 0 480 0,0-6 88 16,4 6 19-16,-3 0 3 0,3 6-485 0,0-3-97 16,0-3-19-16,3 6-4 0,-3-3 15 0,0 10 0 15,0-4 0-15,3 4 10 0,-3 3-10 0,4-1 0 16,-1 13 0-16,1-6 0 0,3 10 0 0,0-1 0 15,0 0 0-15,0 4 0 0,3 6 0 0,-3 3 0 16,4 6 0-16,-4 0 0 0,-4 3 0 0,4 1 0 16,4-1 0-16,-4 0 0 0,0 1 0 0,-4-1 0 15,4 6 0-15,0-2 0 0,-3-4 9 0,-1 0 0 0,-3 7 0 16,0-3 0-16,4-4 4 0,-5-3 1 16,-2 0 0-16,-1-3 0 0,4 0-4 0,-3-3-1 0,3 0 0 0,-4 0 0 15,0-3 16-15,4-7 3 0,0 7 1 0,0-3 0 16,-3-4-17-16,3 1-3 0,3-7-1 0,-3-3 0 15,4 3 9-15,-1-6 2 0,-3-3 0 0,7-3 0 16,-4 2-4-16,1-8-1 0,-1 2 0 0,4-2 0 16,0-1 10-16,-3-6 1 0,3-3 1 0,0 0 0 15,-4 7-18-15,4-7-8 0,0 0 8 0,-3 3-8 16,-4-3 19-16,0-3-2 0,3 3 0 0,-3-7 0 16,0 7-5-16,-4-6-2 0,4 0 0 0,0-4 0 15,-3 7 18-15,3-6 3 0,-4-1 1 0,4 1 0 16,-4 0-32-16,1 5 0 0,3-8 0 0,-7 2 0 15,7-2 0-15,-4-4 0 0,0 4 0 0,1 2 0 0,-4-2 0 16,3-7 8-16,1 6-8 0,-4-5 0 16,3 5 0-16,-3 1 0 0,3-1 0 0,1-3 0 0,-1 4 0 0,0 2 0 15,4-2 0-15,0 2 0 0,4 1 0 16,-4 0 0-16,3 5 0 0,1 1 0 0,3 3 0 0,0 0 0 16,-4-6 0-16,4 6 0 0,-7 6-15 0,7-6-5 15,0 7-2-15,-3 2 0 0,-1 10 9 0,8-7 1 16,-1 7 1-16,4 0 0 0,0 3 2 0,0 0 0 15,4 0 0-15,-4 0 0 0,4 0 9 0,-1 0 0 16,1-4 0-16,-1 4 0 0,1-9 0 0,-4 6 0 16,4-7 0-16,-1 4 0 0,-3-10 0 0,4 4 0 15,-1-1 0-15,-3 1 0 0,4-7 0 0,0-3 11 16,-4 0-3-16,3 0 0 0,1 0 21 0,-1 0 4 0,-3 0 1 0,8-3 0 16,-8-7-20-16,3 10-4 0,1-9-1 0,3-1 0 15,-4 7 2-15,1-6 0 0,3-1 0 0,-3 1 0 16,6 3 0-16,-3-10 0 0,4 7 0 0,0-4 0 15,-1 0-2-15,1 1 0 0,0-4 0 0,-1 1 0 16,-3-1-9-16,4-6 0 0,-4 9 0 0,0-5 8 16,0 2-8-16,0 0-14 0,-3 1 3 0,0-1 1 15,-1 3 10-15,-3 1 0 0,0-7 0 0,0 10 0 32,0-4-24-32,-3 0-8 0,0-5-3 0,-1 8 0 0,4-5-191 0,-3-4-38 0</inkml:trace>
  <inkml:trace contextRef="#ctx0" brushRef="#br0" timeOffset="7513.819">22670 10441 2592 0,'0'0'230'15,"0"0"-184"-15,-8-10-37 0,8 10-9 0,0-6 73 0,0 0 13 16,-7 3 2-16,7-4 1 15,0 7-89-15,0 0-25 0,0 0-2 0,0 0 0 0,0 0 27 0,0 0 0 16,0 0 0-16,0 0 0 0,-3 10-16 0,3 2 3 16,3 7 0-16,1 3 0 0,-1 9 13 0,5-2 0 15,-1 2 0-15,0 3 0 0,3 1 0 0,1 6 0 16,-4-1 8-16,0 1-8 0,3 0 8 0,-6 6-8 0,-4 0 0 16,0 6 0-16,4 1 12 0,-4 2-2 0,-4-3 0 15,0 7 0-15,-6-7 3 0,6 1 1 0,-3-1 0 0,0-3 0 16,-3 3 4-16,-1-6 1 0,4 7 0 0,4-4 0 15,-5 3-11-15,5-3-8 0,-1-6 12 0,1 0-12 16,3-3 8-16,-4 3-8 0,1-13 0 0,-1 10 0 16,4-10 0-16,0 1 0 0,-7-4 0 0,4-3 0 15,-1 3 8-15,1-3-8 0,-1-6 0 0,-3 3 0 16,0-9 12-16,0 5-12 0,3-5 12 0,-3 0-12 16,-3-4 16-16,3 0-4 0,0 1-1 0,3-1 0 15,-3-6 7-15,-3-3 2 0,-1 7 0 0,4-4 0 16,7-3-5-16,-7 0-1 0,-7 0 0 0,0 0 0 15,7 0-14-15,-1 0 0 0,-2-10 0 0,-4 10 0 16,3 0 0-16,1-3 0 0,3-3 0 0,0 3-10 16,-8-7 10-16,5 7 0 0,6-3-9 0,-3-7 9 0,0 4 0 0,-3 0 0 15,3-4 0-15,-1-6 0 0,1 7 0 0,0-7 0 16,-7 3 0-16,4-3 0 0,6-3 10 0,-6 0-10 16,-8 1 12-16,0 2-12 0,4-3 9 15,0 3-9-15,0-3 0 0,0 9 9 0,0 1 1 0,0-4 0 16,7 7 0-16,3-4 0 0,-7 4-2 0,4 6 0 15,4-7 0-15,3 10 0 0,0 0-8 0,0 0 0 16,0 0 0-16,0 0 0 0,7 13-12 0,0-4 3 16,0 10 0-16,0 0 0 0,4 6 1 0,-1 3 0 15,1 4 0-15,-1 2 0 0,5 1 8 0,2-4 0 16,1 10 0-16,-4-10-8 0,0 4 8 0,4 2 0 0,6-5 0 16,-2-7-8-16,-8 6 8 0,3-9 0 15,1 6 0-15,3-6 0 0,-3-3 0 0,-4-7 12 0,0 10-2 16,0-9-1-16,0-4-9 0,0 1 0 0,-3-1 0 0,-1-6 8 15,1 7-8-15,0-10 0 0,3 0 0 0,-7 0 0 16,3 0 16-16,1 0-1 0,3-10-1 0,-3 7 0 16,-1-6-1-16,4-4 0 0,8-6 0 0,-1 7 0 15,-4-7 4-15,4-6 1 0,1-3 0 0,2-4 0 16,8 1 0-16,-4 0 0 0,-7-1 0 0,4 1 0 16,3-4-18-16,-6 4 0 0,-1 3 0 0,-4-4 0 15,1 7 0-15,0-3 0 0,-1 6-9 0,-3 0 9 16,1 3-11-16,-5 4 11 0,4-4-13 0,-3 0 5 15,-1-3-92 1,4 7-19-16,-6-14-3 0,-1 7-1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5T19:19:36.4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18341 892 806 0,'0'0'36'0,"0"0"7"0,-7 0-35 0,0 0-8 15,0 9 0-15,-4-9 0 0,11 0 134 0,-7 10 25 16,0-10 5-16,0 9 0 0,0-9-131 0,3 3-33 16,4-3 0-16,0 0 0 0,-7 7 0 0,7-7 0 15,-7 0 0-15,7 0 0 0,0 0 12 0,0 0-12 16,0 0 12-16,0 0-12 0,0 0 39 0,0 0 1 15,0 0 0-15,0 0 0 0,0 0 19 0,0 0 4 16,0 0 1-16,0 0 0 0,0 6 3 0,0-6 1 16,0 0 0-16,0 9 0 0,0 1-4 0,0-4 0 15,0-6 0-15,0 6 0 0,0 4 9 0,0-1 2 16,0 1 0-16,0-1 0 0,0 4-40 0,0 5-8 0,0 4-2 16,0 0 0-16,0 0-25 0,0 10 0 0,0-4 0 15,0 3 0-15,0-6 8 0,0 7-8 0,4 2 8 16,-4-6-8-16,0 7 15 0,3 2-3 0,1-5 0 0,-4 2 0 15,3 7 4-15,-3 0 0 0,4-7 0 0,-4 7 0 16,3-6-16-16,-3-4 0 0,0 7-12 16,0-7 12-16,4-6 0 0,-4 3 0 0,-4-6 0 0,4 0 0 15,0-3 12-15,-3-3-3 0,-1-1-1 0,1-2 0 16,-1-4-24-16,1-6-4 0,-1 7-2 0,-3-1 0 31,7-9-185-31,-7-6-37 0,-3 3-7 0</inkml:trace>
  <inkml:trace contextRef="#ctx0" brushRef="#br0" timeOffset="539.765">18090 1058 403 0,'-7'-22'17'0,"7"13"5"0,0-4-22 0,0 4 0 16,-3-10 0-16,3 10 0 0,3-4 215 0,-3 1 38 15,7 2 8-15,-3-9 2 0,0 16-162 0,-1-6-32 16,4-1-6-16,0 1-2 0,-3 6 7 0,3-6 2 16,0-1 0-16,0 7 0 0,3-6-35 0,1 2-7 15,0 1-2-15,-1 0 0 0,1-4 7 0,-1 7 2 16,4-3 0-16,-3-7 0 0,3 10-6 0,-3-6-1 16,3-4 0-16,-4 4 0 0,5 0 0 0,-5-1 0 0,4 1 0 0,0-1 0 15,0-2-4-15,-3 9-2 16,3-4 0-16,0 4 0 0,-3 3-8 0,3-6-2 0,0 6 0 15,-3 0 0-15,3 0-2 0,-4 6-1 0,1-3 0 0,3 4 0 16,4-4-9-16,-4 9 0 0,0-2 9 0,0-1-9 16,0 4 20-16,0-4 0 0,0 0 0 0,0 4 0 15,-3-4-20-15,0 10-16 0,-1-9 2 0,1 2 1 16,-4 1 13-16,-4 6 0 0,1-10 0 0,-1 3 0 16,1 7 9-16,-1-3 5 0,-3 0 1 0,-3 6 0 15,3-10-15-15,-4 7 0 0,1-6 0 0,-1-1 0 16,-3 10 0-16,0-13 20 0,4 1-2 0,-8 2-1 15,1-2 5-15,-1-1 1 0,4 4 0 0,-4-7 0 16,1 3-4-16,-4-5-1 0,3 5 0 0,-3-6 0 0,0 3-7 16,0-3-2-16,-4 4 0 0,4-1 0 0,-4-6-9 15,1 0 10-15,-1 0-10 0,0 0 10 16,1 0-10-16,-1 0 0 0,1 0 0 0,2 0 0 16,1 0-29-16,0 0 1 0,4 0 1 0,-5 0 0 15,5 0-16-15,3 0-3 0,-4 0-1 0,4 0 0 16,0 0-1-16,0 0-1 0,7 0 0 0,0 0 0 15,-3-6-98-15,3 6-19 0,0 0-4 0,0 0-674 0</inkml:trace>
  <inkml:trace contextRef="#ctx0" brushRef="#br0" timeOffset="1043.444">19265 629 979 0,'0'0'43'0,"0"0"9"0,0 0-41 0,0 0-11 0,0 0 0 0,0 0 0 16,0 0 167-16,0 0 31 0,0 0 6 0,0 0 2 15,-7 0-146-15,7 0-30 0,-7 0-6 0,4 0 0 16,-4 0-8-16,-1 0-2 0,-2 9 0 0,3-9 0 15,0 9-2-15,-4-5 0 0,1 2 0 0,-1 3 0 16,-3 4 7-16,3-4 1 0,-6 1 0 0,3 2 0 16,-4 1 2-16,-3 6 1 0,3-7 0 0,-3 7 0 0,3 3 1 0,-3 3 1 15,4-6 0-15,-1 3 0 0,0 6 18 16,1-3 3-16,2 3 1 0,1 4 0 0,4-1-10 16,-1-6-1-16,1 13-1 0,3-13 0 0,0 3-15 0,-1 3-4 15,5-6 0-15,-1 4 0 0,1-4-8 0,-1 3-8 16,-3-3 9-16,4 3-9 0,-1 1 0 0,1-4 8 15,-1 3-8-15,4-3 0 0,-3-3 0 0,3 6 8 16,0-3-8-16,3 3 0 0,-3-6 8 0,0 0-8 16,4 0 0-16,-1 6 9 0,-3-12-9 0,4 3 0 15,-1 0 0-15,4-4 8 0,-3 4-8 0,3 0 0 16,4-6 0-16,-4 5 8 0,3-8-8 0,1 2 10 0,3-2-10 16,0 2 10-16,4 1-10 0,-1-4 0 15,1 4 0-15,-4-7 0 0,4 4-11 0,-4-7-4 0,3-3-1 16,1 9 0-1,3 0-28-15,-3-9-5 0,-8 4-2 0,8-4 0 16,-4 0-129-16,0 0-25 0,-3 0-6 0,-1 0-1 0</inkml:trace>
  <inkml:trace contextRef="#ctx0" brushRef="#br0" timeOffset="1495.211">19491 1090 1267 0,'0'0'112'0,"0"0"-89"15,0 0-23-15,-7 0 0 0,0 3 135 0,0 6 22 16,7-9 5-16,-4 10 1 0,1-1-115 0,-1-6-22 0,1 7-5 0,3-10-1 16,-4 9 2-16,1 3 0 15,3 1 0-15,-4-4 0 0,8 7-8 0,-4-3-2 0,0-1 0 16,0 7 0-16,0-6 2 0,0 5 0 0,0-2 0 15,0 3 0-15,-4 3 6 0,4-3 0 0,0-7 1 0,-3 7 0 16,3 0-8-16,-4-4-1 0,1 4-1 0,3-6 0 16,-4 6-3-16,4-10-8 0,0 4 12 0,0-1-4 15,0-2-8-15,0-4-14 0,0-6 3 16,0 0 1 0,0 0-134-16,0 0-26 0,0 0-6 0,0 0 0 0</inkml:trace>
  <inkml:trace contextRef="#ctx0" brushRef="#br0" timeOffset="1802.638">19149 1344 1724 0,'0'0'76'0,"0"0"16"0,0 0-73 0,0 0-19 16,0 0 0-16,0 0 0 0,0 0 72 0,7-3 10 15,3-4 2-15,-10 7 1 0,0 0-33 0,11 0-8 16,0 0 0-16,-11 0-1 0,10 0-19 0,1 0-3 16,-4 0-1-16,3 0 0 0,1 0-20 0,0 0 0 15,3 0 0-15,0 0 0 0,3 0 0 0,1 0 0 16,3-3 0-16,0 3 0 0,1-6 15 0,2 6-2 16,1-3 0-16,3 3 0 0,-3-7-5 0,-4 4-8 15,4 0 11-15,-8-3-11 0,1 6 0 0,0-3 0 16,3-4 0-16,-7 4 0 15,4 3-86-15,-8 0-21 0,1-6-4 0,-1 0-509 0,1 0-103 0</inkml:trace>
  <inkml:trace contextRef="#ctx0" brushRef="#br0" timeOffset="2832.319">19932 782 864 0,'0'0'38'0,"0"0"8"16,0 0-37-16,0 0-9 0,0 0 0 0,0 0 0 0,0 0 333 0,-4 3 65 15,1 7 13-15,3-1 2 0,-4 1-337 0,4 2-67 16,4 1-9-16,-1 6-11 0,-3-7 11 0,4 10-12 16,-4 6 12-16,3-3-12 0,1 4 12 0,0 2 0 15,-4 0-9-15,0 1 9 0,3 2 0 0,1-2 0 16,-4 2 0-16,3-3 0 0,-3-2 0 0,0 2 0 15,0-6 0-15,0 3 0 0,0-6 0 0,0 6 0 16,0-6 9-16,4 0-1 0,-4 0 17 0,3-9 4 16,-3 6 1-16,7-7 0 0,-7-2 0 0,4 2 0 15,-4-2 0-15,0-10 0 0,0 0-10 0,0 0-1 16,0 0-1-16,0 0 0 0,0 0-1 0,0 0 0 16,0 0 0-16,3-10 0 0,-3-2-17 0,4 2 10 15,-1-5-10-15,-3-1 8 0,0 0-8 0,4-3-17 16,-1 1 4-16,1-4 1 0,3 3-4 0,0-3-1 0,0 9 0 15,0-6 0-15,4 4 5 0,-1-1 2 0,1 4 0 16,-1 2 0-16,1 1 10 0,3-4 12 0,-3 4-2 16,3 6-1-16,-4-7-9 0,5 1 10 0,-5 6-10 0,1-4 10 15,-11 7-10-15,10 0 0 0,1 0 0 0,-1 0 0 16,-2 7-11-16,2-4 11 0,1-3-8 0,-4 9 8 16,0 1-8-16,3-7 8 0,-6 6-8 0,7 4 8 15,-8-4 0-15,4 1-10 0,0 8 10 0,0-14 0 16,0 14 0-16,-3-8 0 0,3 2 0 0,-4 1 0 15,1 3 0-15,-1-4 0 0,-3 1 0 0,0-1 0 16,0-2 0-16,-3 8 0 0,3-15 0 0,-4 7 0 16,-3 9 20-16,0-16-1 0,0 6-1 0,-3 1 0 15,-1-1 8-15,0-6 2 0,-3 7 0 0,0-1 0 16,4-9-28-16,-8 3 8 0,0 3-8 0,1-2 0 0,-4 2 0 16,-1 0 0-16,1-6 0 0,0 0 0 15,0 0 0-15,-4 0 0 0,4 0 0 0,3 0 0 16,1 0-20-16,-1 0-10 0,0-6-2 0,4 0 0 15,0 6 0-15,4-4 0 0,-4 4 0 0,3-9 0 16,4 0-44-16,0 5-8 0,-4-2-3 0,8 3 0 16,-1-3-161-16,4 0-33 0,-7-4-7 0,7 10 0 15</inkml:trace>
  <inkml:trace contextRef="#ctx0" brushRef="#br0" timeOffset="3219.728">20415 1504 2181 0,'0'0'48'0,"0"0"9"0,0 0 3 0,0 0 2 0,0 0-50 0,4 12-12 0,-1-6 0 0,1 7 0 15,-4-1 0-15,3-2 0 0,1-1 0 0,-4 10 0 16,3-6-8-16,-3 5 8 0,7-2 0 0,-3-6 0 0,0 8 0 0,-1-5 0 16,1 6 0-16,-1-7 0 0,1 7 0 0,-4-6-8 15,0 9 8-15,0 0 0 0,0-1-17 0,0-2 0 16,0 3 0-16,0-6 0 0,-4-4-3 0,1 1-1 15,3 6 0-15,-7-10 0 0,-1 4 21 0,1-4 0 16,4-6 0-16,-4 10 0 16,-4-7 0-16,11-6-11 0,-7 0 1 0,0 0-586 15,4-6-118-15</inkml:trace>
  <inkml:trace contextRef="#ctx0" brushRef="#br0" timeOffset="3751.529">21153 952 1789 0,'0'0'79'0,"0"0"17"0,0 0-77 0,0 0-19 16,-4 3 0-16,4 9 0 0,0-12 62 0,0 10 9 15,0-1 1-15,0 10 1 0,0-6-50 0,0 8-11 0,4-2-1 0,-1 3-1 16,-6 0 6-16,3 0 0 0,0 6 1 0,0-6 0 16,-4 3-17-16,1 0 8 0,3-3-8 0,-4 0 0 15,-3 0 9-15,3-9-9 0,1 9 0 16,-1-6 9-16,1-1-26 0,-1-5-6 0,1 8-1 0,-1-2 0 31,1-10-46-31,3-6-10 0,0 3-1 0,0-3-763 0</inkml:trace>
  <inkml:trace contextRef="#ctx0" brushRef="#br0" timeOffset="3961.333">20916 1250 2142 0,'0'0'95'0,"0"0"19"0,0 0-91 0,0 0-23 15,0 0 0-15,11 0 0 0,-4 0 77 0,3 0 11 16,1-4 3-16,3-2 0 0,4 3-43 0,-1-3-9 15,5-7-2-15,-1 4 0 0,3 6-16 0,1-4-3 16,3-5-1-16,1 9 0 0,-1-4-17 0,0 4-9 16,0-3 1-16,-3 6 0 15,-4-6-123-15,4-1-24 0,-4 7-5 0,0 0-524 16,-7-3-104-16</inkml:trace>
  <inkml:trace contextRef="#ctx0" brushRef="#br0" timeOffset="4631.226">21724 1250 2098 0,'0'0'93'0,"0"0"19"0,11 9-89 16,-1-9-23-16,-10 0 0 0,7-9 0 0,4 9 45 0,-4 0 5 15,4-4 1-15,-4-2 0 0,0 3-27 0,0 3-4 16,7-6-2-16,-4 3 0 0,-3-7-7 0,4 10-2 16,7-9 0-16,-4 9 0 0,-4-3-9 0,4-4 0 15,1 1 0-15,-1 0 0 0,0 3 0 0,-4-4 0 16,1 4 0-16,0-3 0 0,3 0 0 0,0-1 13 16,-7-2-1-16,-4 6-1 0,4-10 21 0,-3 4 4 15,3 0 0-15,0-1 1 0,-7 1-4 0,4-4-1 16,-4 1 0-16,-4 2 0 0,-3-9-6 0,0 10-2 15,3-3 0-15,-3 2 0 0,0 7-24 0,-3-6 0 16,-4 9 0-16,-1-10 0 16,5 10-27-16,-8 0-10 0,-3 0-3 0,0 0 0 0,3 10 25 0,4-10 5 15,-7 9 1-15,0-6 0 0,0-3 9 0,0 10 0 0,6 8 0 16,-2-8 0-16,-4 2 0 0,-1 1-10 0,8 6 10 16,-3 3 0-16,3-10 0 0,-4 16 0 0,4-12 0 0,0 3 0 15,7 3 16-15,0-3-2 0,0-1-1 16,-1 4 0-16,8-6 3 0,0 0 0 0,4-1 0 0,0-5 0 15,3 9 0-15,0-7 0 0,7 7 0 0,-4-10 0 16,1-5-2-16,7 14 0 0,3-15 0 0,0 7 0 16,-7-4-14-16,4 0 0 0,6 1 8 0,1-4-8 15,-4-3-36 1,4 9-9-16,-4-9-3 0,4 0 0 0,-1 0-32 0,1 0-6 16,-7 0-2-16,3 0 0 0,0 0-72 15,0 0-16-15,-7 0-2 0,-3 0-396 0,3-3-79 0</inkml:trace>
  <inkml:trace contextRef="#ctx0" brushRef="#br0" timeOffset="5067.693">22440 1616 2350 0,'-14'-6'52'0,"14"6"10"0,0 0 2 0,0 0 3 0,0 0-54 0,0 0-13 0,0 0 0 0,0 0 0 16,7 6 8-16,-3-2 0 0,-4-4-8 0,7 12 12 16,0-2-12-16,0-1 0 0,0 0 0 0,-4 4 0 15,1-4 0-15,3 10 0 0,0-9 0 0,0 5 0 16,-3-5-11-16,3 8 11 0,3-5-10 0,-3 6 10 16,4-7-8-16,-8 7 8 0,1-3 0 0,-4 0-9 15,4-1 9-15,-1 1 0 0,-6-4 0 0,-1 1 0 16,8 6 0-16,-8-7 0 0,-3 7 0 0,-4-6 0 15,4 5 0-15,0-5 0 0,-7 6 0 0,0-10 8 0,0 4-27 16,0-4-5-16,0 1 0 0,0-4-1 16,-4 0-230-16,0-6-45 15,-6 0-10-15,-5-12-2 0</inkml:trace>
  <inkml:trace contextRef="#ctx0" brushRef="#br0" timeOffset="5789.218">23058 851 2070 0,'0'0'45'0,"0"0"10"0,0 0 1 0,0 0 3 0,0 0-47 0,10 7-12 0,-3-4 0 0,0 6 0 16,0 1 0-16,0-1 0 0,-3-6 0 0,-1 16 0 15,1-10 18-15,-1 13 2 0,1-9 0 0,0 9 0 16,-4 9 8-16,0-3 3 0,3 4 0 0,-3-7 0 16,-3 3-31-16,3-6 8 0,0 9-8 0,-4-9 0 15,4 0 0-15,0 0 0 0,0-3 0 0,0 6 0 16,4-16 0-16,-4 10 0 0,-4-6 0 0,4-4 0 15,0 10-100-15,0-10-22 0,-4-5-5 16,1 5-748-16</inkml:trace>
  <inkml:trace contextRef="#ctx0" brushRef="#br0" timeOffset="6004.559">22913 1187 2178 0,'0'0'96'0,"0"0"20"0,0 0-92 0,0 0-24 16,11 0 0-16,-1 0 0 0,1 0 23 0,-1 0 0 16,-3 0 0-16,7 0 0 0,1 0-15 0,2 0-8 0,-6-3 8 0,3-4-8 15,4 7 17-15,-1 0-1 16,-3 0 0-16,4 0 0 0,0-3-16 0,-1 3 0 0,4 0 0 0,1 0 0 31,-5-6-123-31,8 6-18 0,-4 0-4 0</inkml:trace>
  <inkml:trace contextRef="#ctx0" brushRef="#br0" timeOffset="6724.467">23798 977 2026 0,'0'0'44'0,"0"0"10"0,0 0 2 0,-7 0 1 0,0 0-45 0,7 0-12 16,-7 6 0-16,-3-3 0 0,3-3 0 0,-4 10 0 0,0-7 0 0,1 3 0 16,-4-3 0-16,3 7 0 0,-3-1 0 0,0 3 0 15,3 1 0-15,-6-4 0 0,3 1 0 0,3 9 0 16,-3-16 0-16,0 16 0 0,3-7 0 0,-3 7 0 15,4-7 18-15,2 7 2 16,-2-6 0-16,3 6 0 0,3-7-5 0,1 7-1 0,3-6 0 0,0-1 0 16,3-2-6-16,1 2 0 0,3-6-8 0,0 4 12 15,4-7 9-15,-1 6 2 0,1 1 0 0,3-10 0 16,0 3-23-16,0-3 0 0,4 0 0 0,-1-3 0 16,1 3 14-16,-4-7-2 0,4 4 0 0,-1-6 0 15,1-1-2-15,0 7-1 0,-1-3 0 0,-3-6 0 16,4 8 5-16,-4-5 1 0,0-4 0 0,-3 4 0 15,-4 0 10-15,0-1 3 0,0-2 0 0,0-7 0 16,-3 6-12-16,-1 1-1 0,1-4-1 0,-1 4 0 16,1-1 6-16,-4 4 2 0,0 9 0 0,0-10 0 15,0 10 5-15,0 0 1 0,0 0 0 0,0 0 0 0,0 0-16 16,0 0-4-16,0 0 0 0,0 0 0 0,-7 0-8 0,7 0 0 16,0 0 0-16,-4 13 0 0,1-4 0 15,3 10 0-15,0-10 0 0,3 7 0 0,-3 0 0 0,4-1 0 16,-1 1 0-16,4 6 0 0,0-9 0 15,0 5 0-15,-7-2 0 0,4-7 0 0,3 7 0 0,0-3-12 16,0-1 4-16,0 7 8 16,4-10-59-16,-1 4-4 0,1-4-1 0,3-5 0 15,-4 8-102-15,1-3-21 0,3-9-4 0,-3 10-1 16,3-4-24-16,-4-3-4 0,12-6-2 0,-1-3 0 0</inkml:trace>
  <inkml:trace contextRef="#ctx0" brushRef="#br0" timeOffset="7039.385">24486 1366 633 0,'4'12'56'0,"-4"-12"-44"0,0 0-12 0,3 10 0 16,1 2 369-16,3-3 72 0,0 1 15 0,0 9 2 15,4-10-364-15,-4 4-73 0,0-1-21 0,0 7 9 16,0-6-9-16,0 5 0 0,-4 1 0 0,5-3 0 16,-1 3 0-16,-4-7 0 0,1 16 0 0,-1-12 0 0,-3 3-15 15,0 0 5-15,0-4 1 0,0 4 0 16,-3 3 9-16,-1-6 0 0,1 0 0 0,-4-1 0 0,-1 1 0 0,1-4-10 16,-3 4 10-16,-1 0-13 0,1-7 13 0,-4 1 0 15,3 8 0-15,-3-14 0 16,0 5-85-16,0 0-11 0,0 1-3 0,-1-10-501 15,1 3-101-15</inkml:trace>
  <inkml:trace contextRef="#ctx0" brushRef="#br0" timeOffset="7529.584">25284 820 1443 0,'0'0'64'0,"0"0"13"0,0 0-61 0,0 0-16 15,0 0 0-15,0 0 0 0,0 0 88 0,0 0 14 16,0 0 3-16,0 0 1 0,0 0-46 0,3 9-10 16,-3-9-2-16,4 10 0 0,-4-1 9 0,3 1 2 15,1-1 0-15,-4 7 0 0,0-1-27 0,0 7-6 16,0 0-1-16,0 0 0 0,0 0-13 0,0 6-4 16,0-3 0-16,-4 4 0 0,4-4-8 0,0-3 0 15,0 6 0-15,-3-16-11 0,3 10 11 0,0-3 0 16,0 0 0-16,0-3 0 15,-4-1-104-15,1-2-20 0,3-4-3 0,-4 7-773 0</inkml:trace>
  <inkml:trace contextRef="#ctx0" brushRef="#br0" timeOffset="7727.06">25079 1121 2833 0,'0'0'62'0,"0"0"13"0,0 0 2 0,7 0 3 0,4 0-64 0,-1 0-16 0,4 0 0 0,0 0 0 15,4 0 0-15,0 0-16 0,-1-9 4 0,1 5 0 16,0-2-93-16,3 6-19 0,0-9-3 0,4 6-622 16,-1-16-125-16</inkml:trace>
  <inkml:trace contextRef="#ctx0" brushRef="#br0" timeOffset="8158.067">25732 911 2257 0,'0'0'100'0,"0"0"20"0,0 0-96 0,0 0-24 16,0 0 0-16,0 9 0 0,0-9 25 0,0 10 0 0,3 2 0 0,-3-2 0 15,4-7-25-15,-1 16 8 0,1-16-8 0,-1 16 0 16,1-7 0-16,3 7 0 0,-4-7 0 0,4 7 0 16,0 0 0-16,-3 3 0 0,3 0-8 0,0-9 8 15,0 8 0-15,0 1 0 0,0 0 0 0,0-3 0 16,-3 3 15-16,3 6 7 0,-4-6 2 0,1-3 0 15,0 3 2-15,-4 0 1 0,0 0 0 0,0 3 0 16,3-6-10-16,-6 3-1 0,3-3-1 0,0 3 0 16,-4-4-6-16,4 4-1 0,-4-9 0 0,4 9 0 15,-3-6-8-15,-1-1 0 0,1 4 0 0,-4-6 0 16,3-1 0-16,1-2 0 0,-4-1 0 0,0 3 0 16,0-2 0-16,-4-4 0 0,-3-3 0 0,3 0 0 15,-6 4-40 1,-1-7-11-16,0 0-1 0,-3-7-1 0,-3 4-95 0,-1-6-18 15,0-1-4-15</inkml:trace>
  <inkml:trace contextRef="#ctx0" brushRef="#br0" timeOffset="8358.954">25753 588 2833 0,'0'0'62'0,"0"0"13"0,0 0 2 0,0 0 3 0,0 0-64 0,7 6-16 0,-7-6 0 0,10 3 0 31,-10-3-91-31,7 0-21 0,-7 0-5 0,8 7-1 16,-1-7-93-16,3 0-18 0,-10 0-4 0,0 0-1 0</inkml:trace>
  <inkml:trace contextRef="#ctx0" brushRef="#br0" timeOffset="9225.611">26328 1331 1555 0,'0'0'138'0,"0"0"-110"0,0 0-28 0,0 0 0 16,0 0 179-16,0 0 30 0,0 0 7 0,0 0 0 15,3 3-172-15,-3-3-36 0,4 10-8 0,-4-10 0 16,7 9 0-16,0-6 0 0,-3 16 0 0,3-10 0 16,-4 7-11-16,4-7 3 0,-3 10 0 0,-1-6 0 15,1 15 8-15,-1-15-8 0,1 9 8 0,-1 0-8 16,-3 6-2-16,4-9 0 0,-4-4 0 0,0 7 0 15,0 0 10-15,0-12 0 0,-4 11 0 0,-3-11 0 16,7 9 0-16,-3-7 12 0,-4 1-4 0,3 2 0 16,-3-11-8-16,0 5 0 0,4 0 0 0,-5-5 8 31,-2-4-189-31,-1 9-38 0,-6-9-7 0,-1 0-2 0</inkml:trace>
  <inkml:trace contextRef="#ctx0" brushRef="#br0" timeOffset="11442.185">26801 820 2030 0,'0'0'90'0,"0"0"18"0,0 0-86 0,0 0-22 0,3 6 0 0,-3-6 0 16,7 0 49-16,-3 10 6 0,3-7 1 0,-4 6 0 16,1 1-40-16,3-1-7 0,-7 4-1 0,3-1-8 15,-3 7 0-15,4-7 0 0,-4 7 0 0,3 3 0 16,-3 0 0-16,4 0-14 0,-8 9 2 0,8-2 1 15,-4-4 11-15,-4 3 14 0,4-6-3 0,-3 3-1 32,-1-6-44-32,4 3-9 0,-3-3-1 0,3-7-1 15,-7 7-123-15,7-6-25 0,-4-1-5 0</inkml:trace>
  <inkml:trace contextRef="#ctx0" brushRef="#br0" timeOffset="11649.673">26744 1130 2595 0,'0'0'115'0,"0"0"24"0,0 0-111 0,0 0-28 15,0 0 0-15,0 0 0 0,11 0 12 0,-1-6-2 16,1 6-1-16,-1-3 0 0,1 3-9 0,3-9-12 16,-3 5 2-16,3-2 1 0,0-3-11 0,0 9-1 15,0-3-1-15,4-7 0 16,-4 1-93-16,0 6-18 0,-3-7-4 0,6 4-526 15,-3 0-105-15</inkml:trace>
  <inkml:trace contextRef="#ctx0" brushRef="#br0" timeOffset="12304.079">27351 930 2300 0,'0'0'102'0,"0"0"21"0,0 0-99 0,0 0-24 0,0 0 0 0,0 6 0 16,-4 3 47-16,4 1 4 0,0-1 1 0,0 1 0 15,4 2-52-15,-4 7-17 0,0-6 0 0,0 8 0 16,0-2 17-16,0-6 0 0,-4 9 8 0,4-3-8 16,-3-7 16-16,-1 7-4 0,4-7 0 0,-3 7 0 15,3-9-21-15,-4-1-5 0,4 4-1 0,0-10 0 16,0-3 15-16,0 0 0 0,0 0 0 0,0 0 10 15,0 0-2-15,0 0 0 0,0 0 0 0,11 0 0 16,-4 0 2-16,3-3 0 0,-2-10 0 0,2 4 0 16,-3-1-2-16,4-2-8 0,3-4 12 0,-4 0-4 15,1 7-8-15,3-13 8 0,-3 3-8 0,3 7 8 0,-7-4-8 16,3 0 0-16,1 7 0 0,3-4 0 0,-3 7 0 16,-4 3 0-16,-7 3-9 0,0 0 9 0,0 0 0 0,7 3 14 15,3-3-2-15,-6 10-1 0,-1 2 3 0,5-3 1 16,-1 4 0-16,-4-7 0 0,4 4-15 0,0-7 8 15,0 9-8-15,4-5 0 0,-1-4 9 0,-2 3-9 16,-1-3 8-16,0 7-8 0,3-10 19 0,1 3-2 16,-4 3 0-16,0-6 0 0,0 0-17 0,4 0 0 15,-1 0 0-15,-3 0 0 0,-7 0 0 0,7-6 0 16,4-1 0-16,-4 1 0 0,3 3 0 0,-2-3 0 16,2 3 0-16,1-10 0 0,-1 4 10 0,-3-1-2 15,4-2 0-15,-1 2 0 0,1 1-8 0,0-4 0 0,-1 4 0 16,1 3 0-16,-1-7 0 0,5 4 0 0,-5 9 0 15,-3-3 0-15,4 3 0 0,-1-7 0 0,-3 4 0 0,4 0 8 16,-11 3 0-16,7 3-8 16,-7-3 12-16,11 3-4 0,-4 7 0 0,0-4 0 0,0 7 0 0,0-4 0 15,-4 4 0-15,4 5-8 0,-3-2 12 0,-1 3-4 16,1 0 20-16,0-7 3 0,3 10 1 0,-4-3 0 16,1 0-32-16,-1-4 0 0,4 1 0 0,0-3 0 15,-3-1 0-15,6 7 0 0,-3-10 0 0,0 4 0 16,1-4-24-16,-1-5 1 0,3 8 1 0,1-6 0 15,-1-3-49-15,4 7-9 16,-3-10-3-16,0 0 0 0,-1-3-122 0,4 3-25 16,-3-7-5-16,-1 4-1 0</inkml:trace>
  <inkml:trace contextRef="#ctx0" brushRef="#br0" timeOffset="12998.155">27891 224 864 0,'0'0'38'0,"0"0"8"0,0 0-37 0,0 0-9 16,0 0 0-16,0 0 0 0,0 0 166 0,0 0 31 15,0 0 7-15,7 0 0 0,0 0-144 0,3 3-28 16,-3-3-7-16,0 0-1 0,0 10-6 0,4-10-2 15,0 9 0-15,-1 1 0 0,1-1-8 0,-1 3-8 16,5 1 9-16,-1 0-9 0,3 5 11 0,1 4-11 16,3 7 12-16,0-4-12 0,4 6 19 0,-4 0-3 15,0 1-1-15,4 8 0 0,0-8 22 0,3 9 5 16,0-10 1-16,-3 3 0 0,-1 7 3 0,-2-6 1 16,2-4 0-16,-6 13 0 0,3-13 8 0,-7 7 1 15,0-4 1-15,-3 4 0 0,0 6-3 0,-4 3-1 0,0-9 0 16,-4-4 0-16,1 4-33 0,-4-4-6 0,3 7-2 15,-3-10 0-15,0-6 0 0,0 4 0 16,-3-4 0-16,-1 3 0 0,1-3-4 0,-1-6 0 0,1 9-8 0,-4-3 12 16,-1-3-3-16,1 0-1 0,4-3 0 15,-4 0 0-15,0-7-8 0,-4 7 10 0,1-6-10 0,-1 5 10 32,0-14-98-32,-3 8-19 0,0-6-4 0,-7-2-627 0,0-4-126 0</inkml:trace>
  <inkml:trace contextRef="#ctx0" brushRef="#br0" timeOffset="13670.517">28850 901 2131 0,'0'0'47'0,"0"0"9"0,0 0 3 0,0 0 1 0,0 0-48 0,0 0-12 16,0 0 0-16,0 0 0 0,0 0 28 0,0 0 3 15,0 0 1-15,7 0 0 0,0 10-16 0,0-7-2 16,4-3-1-16,0 0 0 0,3 6 4 0,-4-6 1 16,4 0 0-16,0 0 0 0,4 0-10 0,3 0-8 15,-3 0 9-15,3-6-9 0,4 3 8 0,3 3-8 16,0 0 0-16,4-10 9 0,0 10-9 0,3-3 0 16,4-3 0-16,-4 6 0 0,0-3 0 0,-3 3-11 15,0-6 11-15,-4 3-8 0,-3 3-8 0,-4 0-2 16,0-10 0-16,-3 10 0 15,-4 0-27-15,0 0-6 0,-3 0-1 0,-4 0-598 16,-7 0-120-16</inkml:trace>
  <inkml:trace contextRef="#ctx0" brushRef="#br0" timeOffset="13991.273">28811 1237 2556 0,'0'0'113'0,"0"0"23"0,0 0-108 0,0 0-28 15,0 0 0-15,0 0 0 0,11 3 47 0,3-3 4 16,0 6 1-16,4-2 0 0,3-4-25 0,-3 0-5 16,6 0-1-16,-3 0 0 0,4 0-21 0,3 0 0 15,1 0 0-15,6 9 0 16,-3-9-18-16,6 0-8 0,5 0-2 0,3-9 0 16,-4 9-132-16,0 0-28 0,4 0-4 0,0-4-822 0</inkml:trace>
  <inkml:trace contextRef="#ctx0" brushRef="#br0" timeOffset="16984.645">5218 5452 1623 0,'0'0'72'0,"0"0"15"0,0 0-70 0,0 0-17 16,0-13 0-16,0 4 0 0,0 5 103 0,0-5 17 15,0 6 3-15,0-3 1 0,0 6-76 0,-4-10-16 16,4 7-2-16,0-6-1 0,0 6-5 0,-7-4-2 16,0-2 0-16,3 6 0 0,-3-7 1 0,-3 10 0 0,-4 0 0 15,3 0 0-15,-7-3-15 0,1 3-8 0,-4 0 8 0,3 0-8 16,-3 0 0-16,-4 0 0 0,0 3 0 0,4-3 8 16,-3 7 3-16,2-4 1 0,-2 0 0 0,6 3 0 15,-10-6 16-15,10 3 4 0,-6-3 1 16,2 7 0-16,1-7 19 0,4 3 3 0,-8-3 1 0,4 0 0 15,-4 0-29-15,4 0-6 0,-4 0-1 0,0 0 0 16,1 0-3-16,-1 0-1 0,0 6 0 0,1-3 0 16,-1 0-16-16,0-3 0 0,-6 10 0 0,2-4 0 15,5-3 0-15,-5 0 0 0,1 3 0 0,3-2-9 16,1 5 9-16,-1-3 0 0,0 1 0 0,1 2 0 16,-8-3 0-16,7-3 0 0,1 7 8 0,-1-7-8 15,0 6 0-15,0 1 0 0,1-1 0 0,-4-6 0 16,3 7 0-16,0-1 0 0,0 0 0 0,1-5-8 15,6 5 8-15,-3 4 8 0,0-13-8 0,7 9 11 16,-7-3 2-16,6-3 1 0,1 7 0 0,-7-7 0 0,7 6-6 16,0-2 0-16,-4-4-8 0,1 6 12 0,6-6-12 0,-3 7 11 15,-7-1-11-15,7 1 10 0,3-7-10 16,-3 6 8-16,-4 4-8 0,11-7 8 0,-10 6-8 0,3-2 0 16,3 2 9-16,-3-2-9 0,0 2 0 15,3-2 0-15,1 2 0 0,-5-2 8 0,5 5-8 0,-1-8 0 16,8 8 0-16,-8-2 0 0,4-1 0 0,0 4-13 15,7-3 3-15,-7-1 1 0,3 7 9 0,-3-3 9 16,4-7-1-16,-1 10-8 0,4-7 0 0,0 4 0 16,-7-3-10-16,4-1 10 0,3 1 0 0,0-4 0 15,-7 4 0-15,3 2 0 0,4-2 0 0,0-1 10 16,0-2-2-16,-3 2-8 0,3 4 0 0,-7-3 0 0,14-1 0 16,-7 1 0-16,-7 2 11 0,7-2-11 0,7-1 10 15,-4-2-10-15,-3 2 13 0,4 7-3 0,3-6-1 16,3 6 0-16,4-7-9 0,-3 4 10 0,3-4-10 0,-3 1 10 15,6-1-10-15,1 4 10 0,0-3-10 0,-1-1 10 16,8 1-10-16,-7-4 8 0,-1 7-8 0,8-4 8 16,-11-2-8-16,7 2 12 0,4-2-12 0,-7-1 12 15,3-3 5-15,3 4 2 0,-2-1 0 0,2 1 0 16,1-7-19-16,0 6-17 0,-1-9 3 0,8 10 1 16,-7-4 13-16,3-3 0 0,4 0 0 0,0 7 0 15,-1-10 16-15,5 9-4 0,-12-9-1 0,5 9 0 16,-1-9-11-16,-4 3 0 0,5-3-12 0,-5 7 12 15,1-7 0-15,0 0 0 0,-1 0 0 0,5 0 12 16,-5 3-12-16,1-3 0 0,0 0 0 0,3 0 0 0,-3 0 0 0,6 0 0 16,-6 0 0-16,3 0 0 15,1-3 0-15,-5-4 0 0,4 7 9 0,4 0-9 0,-7-3 8 16,0-6-8-16,-1 9 8 0,-3-9-8 0,4 9 10 0,0-10-2 16,0 4-8-16,-8 0 12 0,8-4-2 15,3 1-1-15,-3 2 0 0,-1-2 0 0,1 0-1 0,-7-1-8 16,3-9 12-16,0 10-4 0,4-3 0 0,-11 2-8 15,7-2 12-15,-3 2-4 0,3-2 4 0,0-1 0 16,-7-3 0-16,0 4 0 0,4-1 0 0,-4-6 1 16,4-2 0-16,-1 2 0 0,-6 3-5 0,7-3 0 15,-8 0-8-15,4-3 12 0,-3 7-4 0,3-4 0 16,-3 0-8-16,3 0 12 0,-4-3-4 0,1 7 0 0,-1-4-8 16,1 0 12-16,0-3-3 0,-4 0-1 0,3 3 0 15,1-3 0-15,-4 0 0 0,0 4 0 0,3-7 0 0,-2 3 0 16,-8 3 0-16,0 0-8 0,7-3 12 15,-7 0-4-15,-4 3-8 0,4 4 12 0,0-7-12 0,-3 3 12 16,3-3-12-16,-8 3 12 0,5-3-12 0,-4 10 12 16,0-7-12-16,3 0 0 0,1 6 9 0,-1 1-9 15,-6-7 0-15,3 10 0 0,0-4 0 0,-4-6 8 16,-3 7-8-16,3 2 0 0,1-2 0 0,-4-1 0 16,3 4 0-16,-7-4 0 0,1-2 0 0,3 5 0 15,-11-2 0-15,4 2 0 0,0 4 0 0,-1-10 0 16,-2 7 0-16,6 6 11 0,-7-10-1 0,1 4 0 15,6 3-10-15,0-7-11 0,-6 10 3 0,3-3 0 16,-1-7 8-16,5 10 0 0,-8-3 0 0,7 2 0 16,1-2 0-16,-4 6-10 0,7-3 10 0,-8 3 0 15,8 0-82-15,-7 0-10 0,3 0-1 0,1 3-916 16,-1 3-183-16</inkml:trace>
  <inkml:trace contextRef="#ctx0" brushRef="#br0" timeOffset="19048.057">20362 5292 864 0,'0'0'38'0,"-7"-4"8"0,4-2-37 0,-4 6-9 16,0-3 0-16,0 0 0 0,0 3 223 0,-1 0 42 0,1 0 9 0,0 0 2 15,-3-6-210-15,-1 6-42 0,4 0-8 0,-3 0-1 16,-1 0 3-16,0 0 1 0,-3 0 0 0,-3 0 0 16,3 0-5-16,-4 0-1 0,-3 0 0 0,3 0 0 15,-3 0 6-15,0 0 1 0,-4 0 0 0,0 0 0 16,1 6 16-16,-5-3 3 0,5 0 1 0,-1-3 0 16,-3 0-11-16,0 6-1 0,-4-6-1 0,0 4 0 15,-3-4 17-15,-4 0 4 0,0 6 1 0,4-3 0 16,-4 0-24-16,4 3-5 0,-4-2 0 0,4 5-1 15,3 4-11-15,-3-7-8 0,3 3 12 0,4-6-12 16,0 7 13-16,-1-1-4 0,-2-6-1 0,-1 7 0 16,4 2-8-16,-1-2-12 0,1 2 2 0,-4 4 1 15,4 0 17-15,0-7 3 0,0 7 1 0,3-1 0 16,-3 1-12-16,0 0 10 0,3-4-10 0,0 7 10 0,4 0 5 16,0 0 1-16,0-4 0 0,3 7 0 15,0-3-16-15,1-6 0 0,-1 9 0 0,4 3 0 0,0-3 0 0,0 0 0 16,3 0 0-16,1 3 0 0,3-10 0 0,0 7 0 15,3 0 0-15,4 0 0 0,-3-3 0 0,6-3 0 16,1 9 0-16,-1-10 0 0,1 7 0 0,3-3 0 16,3 0 0-16,-3-3 0 0,4 2 9 0,3 1-1 15,0-6 0-15,4 9 0 0,3-10 4 0,0 7 0 16,0-6 0-16,7 6 0 0,-3 2-12 0,3-8 0 16,4 6 0-16,-4-7 0 0,4 4 0 0,0 0 12 0,3-7-2 0,0 7 0 15,1-4 2-15,-1 1 0 0,-3-1 0 0,7-2 0 16,-4 2-12-16,4-5-11 0,-1 2 3 0,5-6 0 15,3 3 32-15,-1-2 6 0,-2-1 2 0,3-3 0 16,0 6-20-16,-4-3-4 0,0-3-8 0,-3 6 12 16,0-12 8-16,3 6 0 0,0 0 1 15,4 0 0-15,-3 0-3 0,-1-3-1 0,0-3 0 0,-3 6 0 16,-4-3-3-16,4-1-1 0,-7-2 0 0,0 3 0 16,-1-3 0-16,-6-4 0 0,3-2 0 0,-3 2 0 15,0 1-13-15,-4-4 0 0,4 1 0 0,-1-7 0 16,-2 3 15-16,2 1-3 0,1-7-1 0,0 3 0 15,-1-3-11-15,1 6 0 0,-4 1 9 0,0-10-9 16,0 3 0-16,-3 3 9 0,0 0-9 0,-4-3 0 16,0 13 16-16,0-13-4 0,0 0-1 0,-3 9 0 15,-1-6 0-15,-3-3 0 0,0 4 0 0,1 2 0 16,-5-3-11-16,1 0 8 0,-1 4-8 0,1-4 8 0,-4-3-8 16,3 0 0-16,1 3 9 0,-4-3-9 0,0-6 0 15,0 12 0-15,0-6 0 0,0-3 8 0,-4 3-8 16,1 7 0-16,-1-4 0 0,1 0 0 0,-1-3 0 0,-7 9 0 15,4-5 0-15,-3 2 8 0,-1 0-8 0,-3 4 8 16,-7-1-8-16,0-2 8 0,0-7-8 16,-4 9 0-16,0-6 0 0,-3 7 0 0,-7-1 0 0,3 4 0 15,0-4 0-15,1 4 0 0,-5-4 0 0,8-2 0 16,-4 2 0-16,-3 4 0 0,3-1 0 0,0-2 0 16,-3 2 0-16,3 1 0 0,4-4 0 0,0 10 9 15,0-6-9-15,0 2 0 0,6 1 0 0,1 0 0 16,0-3 0-16,0 5 0 15,3-5-55-15,1 9-11 0,3-3-2 0,-1 3-1 16,1-6-114-16,4 6-22 0,-1-4-5 0</inkml:trace>
  <inkml:trace contextRef="#ctx0" brushRef="#br0" timeOffset="21190.426">7151 14320 864 0,'0'0'76'0,"0"0"-60"0,0 0-16 0,0 0 0 0,0 0 168 0,0 0 32 15,0-7 5-15,7-5 2 0,-7 9-157 0,0 3-31 16,0-10-7-16,0 4 0 0,0 6-1 0,-7-13 0 16,3 10 0-16,-3-3 0 0,4-3 21 0,-4 5 4 15,0-5 0-15,0 6 1 0,-4-3 23 0,4 3 4 16,-7-4 0-16,3 4 1 0,1 0-1 0,-8 3 0 16,4-6 0-16,0 6 0 0,0 0-6 0,-4 0-2 15,4 0 0-15,-4 0 0 0,1 0-35 0,-1 0-7 16,0 0-2-16,1 0 0 0,-8 6 7 0,0-3 1 15,1-3 0-15,-5 0 0 0,-2 0 16 0,6 3 3 16,-3 4 1-16,0-4 0 0,-4-3-29 0,-4 9-11 0,5-9 8 16,-5 13-8-16,5-4 12 0,-5-3-4 0,8 4 0 15,-7-4 0-15,-7 3-8 0,3 1 0 0,0 2 0 16,0-2 0-16,4-1 0 0,-7 1 0 0,3 2 0 0,0 1 0 16,4-4 8-16,-1 0 8 0,5 4 3 0,2-4 0 15,-2 7 7-15,2-3 2 0,5-1 0 0,-1 1 0 16,-3 2-28-16,3-2-11 0,0-1 1 0,1 1 0 15,6 6 10-15,-3-7 14 0,0 7-3 0,7-6-1 16,0 6-10-16,-1-1-12 0,5-2 2 0,-4 3 1 16,3 3 9-16,4 0 12 0,-3 0-2 0,2-3-1 15,1-1-9-15,4 1-17 0,3-3 4 0,0 6 1 16,0-3 12-16,3-1 0 0,8-2 0 0,0 3 0 16,-1 0 0-16,1-4 0 0,6 4 0 0,-2-6 10 15,2 6-2-15,8-7 0 0,-8 7 0 0,8-7 0 16,-4 4 0-16,4-3 0 0,0-1 0 0,-1 1 0 15,1 6 1-15,3-7 0 0,4 4 0 0,3-4 0 0,-3 1-9 16,3-1 0-16,4 4 0 0,-4-3 0 0,11-1 0 16,-10-2 0-16,-1 2 0 0,4-2 8 0,0-1-8 0,-4 0 10 15,-3 1-10-15,3-7 10 0,-3 6-10 0,-1 1 12 16,1-7-12-16,0 6 12 0,-4-9-1 0,4 10 0 16,-4-10 0-16,-3 0 0 0,-1 0 2 0,1 0 1 15,0 0 0-15,-4-3 0 0,4-4-2 0,-1 4-1 16,1-3 0-16,-7-4 0 0,3 4 2 0,4-3 1 15,-1-1 0-15,-3-2 0 0,4-4-2 0,0 4 0 16,-4-1 0-16,7 1 0 0,-3-4-12 0,0 0 0 16,-1 0 0-16,-3 1 0 0,1-1 8 0,2-6-8 0,-10 10 11 15,8-7-11-15,-12-3 18 0,4 9-3 0,0-9-1 0,0 0 0 16,-3 0 2-16,0-3 1 16,-1 3 0-16,1 0 0 0,-1-3-7 0,-3-3-2 0,4 6 0 0,-4-3 0 15,7 0-8-15,-3 0 0 0,-11 3 0 16,7 0 8-16,0-6-8 0,-4 6 0 0,4 0 0 0,-7 0 0 15,4 3 0-15,0-3 0 0,-4 3-12 0,-4 4 12 16,0-4-9-16,4 0 9 0,-7-3 0 0,0 3 0 16,4 7-10-16,-4-7 10 0,-4 3-8 0,1 1 8 15,-1 2-8-15,-7-6 8 0,1 7-8 0,-1-1 8 16,0 1-11-16,1 2 11 0,-8 1-13 0,0-1 5 16,-3 1 0-16,0 0 0 0,-7 2 0 0,3 1 0 15,-3-3 8-15,3 9 0 0,-3-3 0 0,-4-4 0 16,4 4 0-16,-1 3-8 0,1 0 8 0,10 0-8 15,-10 0-3-15,10 0 0 0,-3 0 0 0,3 3 0 16,8 4-117-16,-4-7-23 0,-1 3-5 16,8-3-1146-16</inkml:trace>
  <inkml:trace contextRef="#ctx0" brushRef="#br0" timeOffset="22588.255">14700 14385 1094 0,'0'0'97'0,"-3"-3"-77"0,-4-3-20 0,0 3 0 16,-4-3 211-16,4 2 38 0,0-5 8 0,-4 9 2 15,4-9-226-15,-3 9-45 0,-1-3-8 0,1-7-3 16,-5 10-5-16,5-3 0 15,-4-3-1-15,0 3 0 0,0-4 29 0,-4 4 0 0,4 0 0 0,-4-3 0 16,0-4 42-16,1 7 14 0,-4-3 4 0,0 3 0 0,-1-7 18 0,-2 10 4 16,-1-3 1-16,0-3 0 0,1 6-20 0,-5-3-4 15,-2 3-1-15,-1-6 0 0,0 6-38 16,0 0-7-16,-3 0-1 0,0 0-1 0,-4 6-11 0,0-3 0 16,0-3 0-16,1 9 0 0,-8-9 0 15,0 10 0-15,0-1 0 0,0 1 0 0,0 2 28 0,0 1 3 16,4-4 1-16,0 10 0 0,6-7-20 0,-2 1-3 15,2 6-1-15,1-7 0 0,0 7-8 0,3-6 8 16,0 6-8-16,1-1 8 0,-5-2-8 0,5 6 0 16,-1-3 0-16,0 3 0 0,0 0 0 0,4 6 0 15,0-3 0-15,0 0 0 0,-1 0 0 0,5 3 0 16,3-2 0-16,3 5 0 0,0-3 0 0,4-3 0 16,4 7 0-16,3-11 0 0,3 8 0 0,0-7 12 0,4 3-12 15,8-6 12-15,-5 3-12 0,8-1 0 0,3-2 0 0,3 3 8 16,5-3-8-16,2 0 10 0,8-3-10 0,0 2 10 15,3 1 1-15,4-3 0 0,0-7 0 0,-1 4 0 16,5 2-11-16,-1-5 0 0,0-4 0 0,1 4-11 16,-1-4 35-16,4-3 6 0,0-3 2 0,0 3 0 15,3-3-13-15,0 0-3 0,4-3 0 0,0 3 0 16,-3-9 9-16,-1 5 2 0,-3-2 0 0,3 0 0 16,1 0-7-16,-1-4 0 0,-3 1-1 0,3 3 0 15,1-4-9-15,3 1-2 0,-7-1 0 0,-1 1 0 16,-6-1-8-16,4 1 12 0,-5 3-12 0,-2-4 12 15,-1 1-12-15,0 0 0 0,-3-4 0 0,3 4 0 16,-3-1 0-16,0 1 0 0,-4-4 9 0,-7 4-9 0,0-1 16 16,0-2 0-16,1-1-1 0,-5 4 0 0,1-10 13 15,-1 10 4-15,1-7 0 0,-4-3 0 0,4 7-18 16,0-7-3-16,-1 0-1 0,-3-3 0 0,0 6-10 16,0-2 0-16,1-1 0 0,-5 3 0 0,1 0 0 0,-1 1 0 15,-3-1 0-15,0 4 0 0,-3-1 12 0,0 4 0 16,-1-4 0-16,-3-3 0 0,0 4-12 0,0 2 0 15,-3 1 0-15,-1-4 0 0,0 4 0 0,-3 0 0 16,0-4 0-16,-3 4 0 0,-1-4 0 0,1 1 0 16,-1-7 0-16,-3 9 0 0,0-2 0 0,-4-1 0 15,1-2 0-15,-5 2 0 0,1-6 0 0,0 7 0 16,0-1 11-16,-4-6-11 0,0 10 0 0,-3-4 0 0,0 4 0 16,0-4 0-16,0 4 0 0,-4 0 0 15,4-4 0-15,-1 10 0 0,1-3 0 0,0-4 12 0,3 7 0 0,1-6 0 16,-1 6-12-16,0-4-16 0,4 7 3 15,0-3 1-15,0-3-2 0,3 6 0 0,-3-3 0 0,3 3 0 32,4 0-26-32,0 0-4 0,0-3-2 0,3 3 0 15,4 0-116-15,0 0-23 0,7 0-5 0,-7 0-1070 0</inkml:trace>
  <inkml:trace contextRef="#ctx0" brushRef="#br0" timeOffset="23915.977">24208 10099 2412 0,'0'0'53'0,"-4"-6"11"0,-3 6 3 0,0 0 0 0,0 0-54 0,3 0-13 16,-6-4 0-16,3 4 0 0,-4 0-16 0,-3 0-5 0,0-6-2 0,0 6 0 16,-4 0 3-16,-3 0 0 0,0 0 0 0,-7 0 0 15,3 0 20-15,-3 0-9 0,0 0 9 16,-4 0 0-16,-4 0-9 0,-2 0 9 0,2 0 0 0,1-3-9 15,0 3 52-15,0-3 10 0,-4-3 3 0,-4 6 0 16,-2 0 11-16,-1-4 2 0,-4 4 1 0,-3 0 0 16,4 4-26-16,-4-4-6 0,7 6-1 0,0-3 0 15,1 0-29-15,-5 7-8 0,1-10 0 0,-1 9 0 16,8-3 16-16,-4-3 0 0,-7 10-1 0,7-4 0 16,4 4-15-16,0-4 8 0,6 1-8 0,1 2 0 15,0-2 9-15,3 2-9 0,11-2 8 0,-4 8-8 16,1-5 0-16,-1-4 0 0,0 10 0 0,4-6 0 15,7-1 0-15,-4 7 8 0,1 0-8 0,3-3 0 16,3 2 0-16,0 4 8 0,-3-3-8 0,0 3 0 16,4-3 0-16,2 3 0 0,5 0 0 0,-4 0 0 0,0 0 12 15,3 0-4-15,8 0 0 0,-1 9 0 16,-6-9-8-16,10 6 0 0,7 0 0 0,4-3 0 0,-1-3 0 16,1 10 0-16,3-10 14 0,4 6-4 15,3-6 0-15,4 0 0 0,-8 0 0 0,5 0 0 0,6 0 2 0,0-4 0 16,1 1 0-16,-5-3 0 0,5 3-3 0,2-7 0 15,1 7 0-15,0-6 0 0,3-4 4 0,-3 0 1 16,3 1 0-16,1-7 0 0,-4 6 2 0,6-9 1 16,-2 10 0-16,6-10 0 0,1 0-3 0,2 0-1 15,1 0 0-15,4 0 0 0,-4-3-1 0,0 3-1 16,-4-7 0-16,0 4 0 0,1-3-11 0,3 3 0 16,0-7 0-16,0 7 0 0,-4-3 0 0,0-3 12 15,1-4-12-15,-4 10 12 0,-4-6-4 0,0-1 0 16,1-2 0-16,-5 2 0 0,1-2 8 0,-4-4 2 0,4 3 0 0,0 4 0 15,0-7-7-15,0 1-2 0,0-1 0 0,-1 0 0 16,-2 1 2-16,-1-1 0 0,0 0 0 0,-3 1 0 16,-4 2-11-16,4-6 8 0,-4 7-8 0,-3-1 8 15,-4 1-8-15,0-4 12 0,-3 3-12 0,-1 4 12 16,-2 0-12-16,-1-4 0 0,-4 4 0 0,-3-1 0 16,0-2 0-16,-3 2 0 0,-1-2 0 0,-6 2 8 15,3-2-8-15,-7-1 0 0,-4 4 0 0,4-4 0 16,-7-2 0-16,0-7 0 0,0 3 0 0,-7 3-11 15,-1-3 11-15,1-3 0 0,-3 4 0 0,-1-4 0 16,0 0 0-16,-3 3 0 0,-4-3 0 0,-3-3 0 16,3 3 0-16,-3-3 12 0,-7 3-4 0,3 0 0 15,0 0-8-15,-3 3 0 0,3 3 0 0,0-2 0 16,-3-4 0-16,-1 0 0 0,1 3 0 0,0 0 0 0,-4-3 0 16,0 10 0-16,-3-1 0 0,3 4 0 0,-4-4 0 0,5-3 0 15,2 4-9-15,4 3 9 16,1-1-56-16,-1-2-6 0,-4 8-2 0,1-2-937 15,-4-6-188-15</inkml:trace>
  <inkml:trace contextRef="#ctx0" brushRef="#br0" timeOffset="26823.383">29647 1852 2336 0,'-7'-3'52'0,"0"3"10"0,0-10 2 0,4 4 1 0,-4 0-52 0,7-1-13 15,0 7 0-15,0 0 0 0,0 0 30 0,0 0 3 16,7 0 1-16,3-3 0 0,1 3-14 0,7 0-2 0,3 0-1 0,3 0 0 16,12 0-1-16,3 0-1 15,3 0 0-15,7 3 0 0,4-3 3 0,4 0 1 16,-1 0 0-16,8 0 0 0,6 0-1 0,1 7 0 0,6-7 0 0,1 0 0 16,-1 0 11-16,8 0 3 0,7 0 0 0,0-7 0 15,6 7 12-15,5 0 4 0,-5 0 0 0,8-3 0 16,7 3-12-16,0-9-3 0,-7 2 0 0,3 4 0 15,-6 0-17-15,2-3-3 0,1 6-1 0,-11 0 0 16,-10 0-12-16,-4-3 0 0,-3 3-12 16,-4 0 12-1,0 0-144-15,-7 0-23 0,0 3-4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5T19:21:21.8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10343 5724 2160 0,'-21'-9'48'0,"14"6"9"0,4-7 3 0,-4 10 0 0,-4-9-48 0,4 9-12 15,0-9 0-15,3 9 0 0,1-7 32 0,-4 1 4 16,0-3 0-16,3 9 1 0,-3-3-2 0,4-4-1 16,-1 4 0-16,4 3 0 0,-3 0-34 0,3 0 0 15,0 0 0-15,0 0 0 0,-7-3 0 0,7 3 0 16,0 0 0-16,0 0 0 0,0 0 18 0,0 0 3 16,0 0 1-16,0 0 0 0,0 0 5 0,0 0 1 0,10 3 0 15,4 0 0-15,4 4 6 0,7-4 2 16,-1 3 0-16,5-3 0 0,9-3-10 0,5 0-2 0,-1 0 0 15,0 6 0-15,-6 1 13 0,6-7 3 0,4 0 0 16,-4 6 0-16,0-3-28 0,4 3-4 0,11-3-8 0,-1 7 11 16,-3-7-11-16,0 6 0 0,3-9 9 0,1 10-9 15,-1-10 13-15,1 6-1 0,-4-3-1 0,10 0 0 16,8-3-11-16,-8 7 0 0,-3-7 0 0,0 3 0 16,-3-3 0-16,3 0 0 0,-4 0 0 0,1 0 0 15,3 0 23-15,-4-3-1 0,-3-4 0 0,0 7 0 16,-4 0 3-16,1-3 1 0,-8 0 0 0,0-3 0 15,-6 6-10-15,-1-3-3 0,0-4 0 0,-3 4 0 16,3-3 3-16,-3 6 1 0,0-3 0 0,-1 0 0 16,-2 3-6-16,-1-7-2 0,-4 7 0 0,1-3 0 15,0-3 5-15,-4 6 1 0,-3 0 0 0,3-3 0 0,-7 3-15 16,0 0 0-16,-3-6 0 0,-1 6 0 0,1 0 12 16,-11 0-3-16,0 0-1 0,0 0 0 0,0 0-8 15,0 0 0-15,0 0 0 0,0 0 0 0,0 0 0 0,0 0 0 16,0 0 0-16,0 0 0 15,0 0-72-15,0 0-12 0,0 0-4 0,0 0 0 16,-7 0-92-16,0 6-18 0,-4-3-4 0,1-3-1 16</inkml:trace>
  <inkml:trace contextRef="#ctx0" brushRef="#br0" timeOffset="3226.892">11395 5850 633 0,'10'0'56'0,"-6"-10"-44"0,-4 1-12 0,0 6 0 16,7-7 193-16,-7 10 37 0,0-9 7 0,0 0 2 15,0 9-124-15,3-7-25 0,4 1-5 0,-7 6-1 16,-3-3-43-16,3 3-9 0,0 0-1 0,0 0-1 16,0 0 9-16,0 0 1 0,0 0 1 0,0 0 0 15,7 0 17-15,-7 0 3 0,0 0 1 0,11 3 0 16,3-3 4-16,-4 13 1 0,-10-13 0 0,0 0 0 15,11 0-9-15,-4 6-2 0,0-3 0 0,-7-3 0 16,0 0-28-16,4 9-7 0,3-2-1 0,-7-7 0 16,-7 6 4-16,3 3 0 0,11 7 0 0,-3-10 0 15,-8 4-4-15,4 2 0 0,-3-2 0 0,3 12 0 16,7-13-7-16,-4 10-1 0,-10-7-1 0,7 7 0 16,7-6-11-16,-3 6 8 0,-8-7-8 0,1 1 8 0,6 2-8 15,-3 1 12-15,7-7-12 0,-7 10 12 0,-7-6-4 16,7-4 0-16,7 4 0 0,-3-4 0 0,-11 4 7 0,3-13 1 15,4 0 0-15,7 9 0 0,-3 1 3 0,-4-10 1 16,0 0 0-16,7 6 0 0,0 0-4 0,-7-6 0 16,0 0 0-16,0 0 0 0,10 6-4 0,-10-6 0 15,0 0-1-15,7 3 0 0,-7-3-3 16,7 10 0-16,4-7 0 0,0 3 0 0,-11-6-8 0,7 3 0 16,7 7-10-16,0-4 10 0,-3-3 0 0,-1 0 0 15,4 4 0-15,0-4 0 0,0 6 0 0,1-9 0 16,2 6 0-16,-3-2 10 0,0-1-10 0,4 3 0 15,0-3 0-15,3 7 0 0,0-10 0 0,4 9 0 0,-1-6 0 16,8 6 0-16,0-9 0 0,0 10 0 0,3-10 0 16,0 9 0-16,8-6 11 0,-1-3-3 0,-3 10-8 0,-1-4 12 15,5-3-12-15,-4 0 0 0,-1-3 0 16,1 0 0-16,4 7 0 0,-5-4 0 0,8-3 0 0,0 9-10 16,-4-9 10-16,4 10 0 0,-3-7 8 0,-1 6-8 15,4 1 0-15,-4-4 0 0,4-3 0 0,0 0 0 16,3 7 0-16,4-10 0 0,-3 6 0 0,-1-3-8 15,4-3 8-15,0 0 0 0,0 3 0 0,-4 3 8 16,4-6-8-16,-4-6 0 0,1 3 8 0,3 3-8 16,0-3 0-16,0-3 8 0,-1 6-8 0,1 0 0 15,0-4 17-15,-3 4-1 0,-1-6 0 0,0 6 0 16,1 0-16-16,-1 0-16 0,-3 0 4 0,7 0 0 16,-4 0 12-16,4 0 0 0,-3 0 0 0,3 6 0 15,-4-2 0-15,4-4 0 0,-4 0 0 0,4 0 0 16,0-4 0-16,0 4 0 0,4-6 0 0,-1 6 0 0,0 0 0 15,-3 0 0-15,0 0 0 0,0-3 0 0,0 3 8 0,0-3-8 16,0-3 9-16,3 2-9 0,-3-2 0 0,4 6 0 16,-4 0 0-16,0 0 0 0,-1 0 0 0,1-3 0 15,0 3 0-15,0 0 0 0,7 0 0 0,0 0 0 16,0 3 0-16,0-3 9 0,0 6-9 0,0-2 0 16,0-4 0-16,-4 6-11 0,4-3 11 0,4-3 0 15,-4 0 8-15,3 3-8 0,1-3 0 0,-1 0 0 16,-3 0 0-16,0 0 0 0,0 0 0 0,0 0 9 0,4-3-9 15,-1 3 10-15,4 0-10 0,-3 0 0 0,-1 0 0 16,-3 0 0-16,4 0 0 0,3 0 0 0,3-3 0 0,-3 3-11 16,-3 3 11-16,3 0 0 0,-4-3 0 15,1 0 0-15,-4 10 0 0,0-10 0 0,3 0 0 16,-3 0 11-16,4 6-11 0,-1-3 0 0,-3 0 0 0,0 3 0 16,0-3 0-16,-3-3 0 0,-1 0 0 15,4 0 0-15,0 0 0 0,0 0 0 0,0 7 0 0,-4-4 0 16,4 3 0-16,-3-3 0 0,-1 0 0 0,1-3-11 15,-1 7 11-15,4-7 0 0,0 0 0 0,0 3 0 16,4-3 0-16,-4 0 0 0,-4 6 0 0,1-3 0 16,-5-3 0-16,1 0 0 0,7 0 0 0,-3 0 0 15,-4 0 0-15,0 0 0 0,0 0 0 0,-8 0 0 16,1 0 0-16,0 0 8 0,-4 6-8 0,-3-6 0 16,-3 0 0-16,2 0 0 0,5 0 0 0,-5 0 0 15,1 4 8-15,0-1 0 0,3-3 0 0,-3 6 0 16,4-3-8-16,-5-3-13 0,-2 6 3 0,-1-2 1 0,4-4 9 0,-4 0 14 15,-3 0-3-15,3 0-1 0,-3 0-10 0,3 0-11 16,-3 0 3-16,3 0 0 0,-3-4 8 0,-4 4 0 16,-3-6 0-16,-1 6 0 0,-2 0 0 0,-1 0 0 15,0 0 0-15,-3 0 0 0,-1 0 0 0,-3 0 0 16,0 0 0-16,1 0 0 0,-1 0 0 0,0 0 0 16,0-3 0-16,-4 3 0 0,8 0 0 0,-7 0 0 15,3 0 0-15,0-6 0 0,0 6 0 0,0 0 0 16,0-3 0-16,0 3 0 0,4-4 0 0,0-2 0 0,-1 6 0 15,1-3 8-15,0-3-8 0,-1 6 0 16,4-3 0-16,-3-4 0 0,0 4 0 0,-1 0 0 0,-3-3 0 16,0 6 8-16,1-3-8 0,-5-4 0 0,1 7 0 15,-1 0 0-15,1-3 0 0,-4-3 0 0,4 3 0 0,-4 3 8 16,3 0-8-16,-3 0 0 0,-7 0 0 0,7 0 0 16,4 0 0-16,-4 0 0 0,0-3 0 0,-7 3 8 15,11 0-8-15,-1-6 8 0,-3 6-8 0,-7 0 8 16,7 0-8-16,-7 0 12 0,11 0-4 0,-4 0 0 15,-7 0-8-15,0 0 0 0,11 0 0 0,-11 0-8 16,0 0 8-16,7 6 0 0,-7-6 0 0,7 3 0 16,-7-3 0-16,3 9-10 0,4-6 10 0,-3 7 0 15,-1 2 0-15,1-2 0 0,-4-1 0 0,3 4 0 16,1-4 0-16,-1 1 0 0,1 2 0 0,-1 7-10 16,1-7 10-16,-1 7 0 0,-3-6 0 0,4 6 0 15,0-1 0-15,-1-2 0 0,-3 3 0 0,4 3 0 0,-4-3 0 16,3 6 0-16,-3-6 0 0,0 3 0 15,0 0 0-15,4 6 0 0,-4-6 0 0,0 0 0 0,0-4 0 0,3 4 0 16,-3-3 0-16,0-3 0 0,4 3 0 0,-4-7 0 16,3 7 0-16,-3-6 0 0,4-4 0 0,-4 4 9 15,0-4-9-15,0 0 0 0,0-9 10 0,3 4-10 16,-3-4 8-16,4 9-8 0,-4-9 12 0,0 0-4 16,0 9 0-16,0-9 0 0,0 0 1 0,0 7 0 15,0-7 0-15,0 0 0 0,0 0-9 0,0 0 8 16,0 0-8-16,0 0 8 0,0 0-8 0,0 6 0 15,0-6 0-15,0 9 0 0,0-9 0 0,0 0-14 16,0 0 3-16,0 0 1 0,0 0 10 0,-4 7 14 16,4-7-3-16,0 0-1 0,-3 3-10 0,3-3 0 0,0 0 0 15,0 0 0-15,0 0 0 0,0 0 0 0,0 0 0 0,-4 9 8 16,4-9-8-16,0 0 0 16,0 0 0-16,0 0 0 0,0 0 0 0,0 0 0 0,0 0 8 0,0 3-8 15,0 7 0-15,0-10 0 0,-3 6 0 0,3-6 0 16,0 0 0-16,0 3 0 0,0 6 0 0,0-9 0 15,0 0 0-15,0 10 0 0,0-10 0 0,0 0 0 16,0 0 0-16,0 0 0 0,0 0 0 0,0 0 0 16,0 0 0-16,0 0 0 0,-4 3 0 0,4-3 0 15,0 0 0-15,0 0 0 0,0 0 0 0,0 0 0 16,0 9 0-16,0-9 0 0,0 4 0 0,0-4 0 16,0 0 0-16,0 0 0 0,0 0 0 0,0 0 0 15,0 0 0-15,0 0 8 0,0 0-8 0,0 0 8 16,0 0 0-16,0 0-8 0,0 0 12 0,0 0-4 0,7-4 3 15,0-5 0-15,0 0 0 0,0 5 0 0,-3-8-11 16,3-4 12-16,0 4-12 0,4-7 12 0,-1 3-12 16,1-6 0-16,-4-3 9 0,3 3-3 0,1-9-6 0,-4 9 0 15,0-3 0-15,0-3 0 16,0 6 0-16,0-3 0 0,0-1 0 0,-3 5 0 0,-1-1 0 0,1 9 0 16,3-6 0-16,-7 10 0 0,0-4 0 0,4 4 0 15,-4-1 0-15,7 4 0 0,-7 0 0 0,0 6 0 16,0-9 0-16,0 9 0 0,0 0 0 0,0 0 0 15,0 0 0-15,0 0 0 0,3 0 0 0,-3 0 0 16,0 0 0-16,0 0 0 0,0 0 0 0,0 0 0 16,0 0 0-16,0 6 0 0,-3 3-10 0,3-3 2 15,0 4 0-15,-4-1 0 0,1 4 8 0,-1 2 0 0,0-2 0 16,-3 0 0-16,4 5-8 0,-4-5 0 0,3 6 0 16,-3-7 0-16,0 1 8 0,4-4 0 0,-4 7 0 0,3 0 0 15,1-4 0-15,3 7 0 0,-4-6 0 0,0-4 0 16,1 10 0-16,-1-7 0 0,4 4 0 0,-3 0 0 15,-1-7 0-15,1 4 0 0,3 2 0 0,-4-2 0 16,1-1 0-16,3 1 0 0,-4-4 0 0,1 7 0 16,-1-10 0-16,1 10 0 0,-4-10 0 0,3 4 0 15,1-1 0-15,-1-3 0 0,1-3 0 0,3-3 0 16,0 0 0-16,0 0 0 0,-4 4 0 0,4-4 0 16,-7 6 0-16,7-6 0 0,0 0 0 0,-4 3 0 15,-3 3 0-15,7-6 0 0,-3 3 0 0,3-3 0 16,-7 0 0-16,3 0 0 0,-3 0 0 0,0 7 0 15,0-7 0-15,0 3 0 0,0-3 0 0,0 0 0 16,-4 0 0-16,4 0 0 0,-3 0 0 0,-1 0 0 0,1 0 0 16,-1 0 0-16,0-3 0 0,-3 3 0 0,4 0 0 0,-4-7 0 15,3 7 0-15,-3 0 0 0,3-3 9 0,1-3-9 16,-1 6 12-16,4-3-12 0,0-3 14 0,0 2-4 16,0-5-1-16,0 0 0 0,3 5-6 0,1-5-3 15,-1 0 0-15,1-1 0 0,-1 4 0 0,1-3 0 16,-1-1 0-16,1 1 0 0,3-1 0 0,-4 1 0 15,4 0 0-15,-3 5 0 0,-1-5 0 0,4 0 0 16,-4 5 0-16,1-5 0 0,-1 9 0 0,1-9 0 16,-1 5 0-16,-3-2 0 0,4 3 0 0,-1-6 0 0,1 6 0 15,-1-7 0-15,1 4 0 0,-1 0 0 16,4-1 0-16,0-2 0 0,-3 6 0 0,3-7 0 0,0 1 0 16,0 9 0-16,3-3 0 0,-3-3 0 0,0-4 0 15,0 10 0-15,0 0 0 0,0 0 0 0,0 0 0 0,0 0 0 31,0 0-40-31,0 0-7 0,0 0-1 0,0 0-1015 0,-7 10-202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5T19:21:38.1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20458 9036 288 0,'0'0'25'0,"0"0"-25"0,-7 3 0 0,-1 3 0 15,8-6 35-15,-10 0 1 0,3 0 1 0,0 0 0 32,7 0-68-32,-7-6-13 0,0 3-4 0,3 3 0 0,1-3 48 0,-4-4 16 0,7 4 0 0,-4-3 0 15,1 0 40-15,3 6 8 0,0 0 2 0,-4-7 0 16,0-2 5-16,1 9 1 0,3 0 0 0,-7-3 0 15,3 3 21-15,4 0 5 0,-10-6 1 0,3 6 0 16,3 9-14-16,4-9-2 0,0 0-1 0,0 0 0 16,0 0-2-16,0 0-1 0,0 0 0 0,0 0 0 15,0 0-18-15,0 0-3 0,0 0-1 0,0 0 0 16,0 0-20-16,0 0-4 0,0 0-1 0,0 0 0 16,0 0-6-16,0 0-2 0,0 0 0 0,0 0 0 15,0 9 12-15,0-9 3 0,0 0 0 0,0 0 0 16,0 0-6-16,-3 7-1 0,-4-1 0 0,7-6 0 15,0 0 15-15,0 0 2 0,0 0 1 0,0 0 0 0,0 0-9 0,-4 0-1 16,4 0-1-16,0 0 0 0,0 0-17 0,0 0-3 16,0 0-1-16,0 0 0 0,0 9-3 0,0-9-1 15,0 0 0-15,0 0 0 0,4 10-4 0,-4-10-1 16,0 0 0-16,3 9 0 0,-3-9 3 0,0 0 0 16,0 0 0-16,0 0 0 0,0 0 8 0,0 0 3 15,0 0 0-15,0 0 0 0,4 10 0 0,-4-10 0 16,0 0 0-16,0 0 0 0,0 0-7 0,0 0-2 15,0 9 0-15,0-9 0 0,0 0-14 0,3 6 11 16,-3-6-11-16,0 10 10 0,4-1-10 0,-1 4 0 16,1-4 0-16,-1 0 0 0,1 4 0 0,-1-4 0 0,1 4 0 15,3 3 0-15,-4-4 0 0,1 1 0 16,0 9 0-16,-1-7 0 0,1-2 0 0,-4 6 0 16,7-4 0-16,-7 4 0 0,3 3 0 0,-3-9 0 0,0 5 0 0,0 4 0 15,0-9 0-15,0 6 0 0,0-7 0 16,0 7 0-16,0-6 0 0,0-4 0 0,0 10 0 0,0-7 0 15,0 1 0-15,0-4 8 0,0 7-8 0,-3-3 8 16,3-1-8-16,0 1 0 0,-4-4 0 0,1 10 0 16,-1-7 0-16,1 1 0 0,-1 3 8 0,0-4-8 15,1 1 0-15,-4-4 0 0,7 4 0 0,-4-4 0 16,1 1 8-16,-1-1-8 0,4-9 0 0,0 0 8 16,0 0 0-16,0 0 0 0,0 3 0 0,0-3 0 15,0 0 3-15,0 0 0 0,0 0 0 0,0 0 0 16,0 0-11-16,0 0 10 0,0 0-10 0,0 0 10 15,0 0 0-15,0 0 0 0,0 0 0 0,0 0 0 16,0 0-10-16,0 0 0 0,0 0 0 0,0 0 0 0,0 0 8 16,0 0-8-16,0 0 8 0,7 0-8 0,-7 0 8 0,11 0-8 15,-4 0 8-15,4 0-8 0,-4-3 0 16,3 3 0-16,-3 0 0 0,7 0 0 0,-3 0 0 0,7 0 0 16,-4-6 0-16,0 6 0 0,3 0 0 15,5 0 0-15,-1 0 0 0,0 0 0 0,4 0 0 0,-1 0 0 16,26 6 0-16,-22-6 0 0,0 3 0 15,-3-3 0-15,3 0 0 0,0 6 0 0,1-6 0 16,-1 0 0-16,0 0 0 0,0 4 0 0,0-4 0 16,8 0 0-16,-1 0 0 0,0 0 8 0,4 0-8 15,3-4 8-15,1 4-8 0,-1 4 8 0,4-4-8 16,-4 6 8-16,1-3-8 0,-5 0 11 0,5 3-3 16,-1-6-8-16,7 3 12 0,8-3-12 0,-4 7 0 0,-4-7-12 15,4 3 12-15,0-3 0 0,3 0 0 0,-3 9 0 16,-7-9 0-16,4 3 0 0,-1-3 0 0,4 0 10 0,0 0-2 15,-4 0-8-15,4 0-8 0,0 0 8 0,4 7-12 16,-8-4 12-16,-3-3 0 0,-4 0 10 0,8 0-10 16,2 0 0-16,1 0 0 0,-10 0 0 0,6 0 0 15,11 0 0-15,-4 0 0 0,-3 6 0 0,-3-6 0 16,-1 0 0-16,4 0 0 0,0-6 0 0,0 6 0 16,0 0 0-16,7-3 0 0,-4-4 8 0,-3 7-8 15,0 0 0-15,-4 0 9 0,-3 0-9 0,0-3 8 16,0 3-8-16,0-3 0 0,-4-3 0 0,4 6 0 15,-4 0 0-15,1-3 0 0,6-4 0 0,-3 7 0 16,-4 0 0-16,1 0 0 0,-4-3 0 0,-1 3 0 16,1 0 0-16,0-6 0 0,0 6 0 0,0 0 0 0,3-3 0 15,0 0 0-15,1-3 0 0,2 6 0 0,1 0 0 16,0-4 0-16,-4 4 8 0,4-6-8 0,-7 6 0 16,3-3 0-16,-3-3 0 0,4 3 0 0,2 3 0 0,1-4 0 15,0-2 0-15,-3 6 0 0,-1-3 0 0,0-3 0 16,1 6 0-16,-5 0 0 0,-2 0 0 0,-1 0 0 15,-7-3 0-15,4-1 0 0,3-2 0 0,-3 6 0 16,0 0 0-16,-1-3 0 0,5-3 0 0,-1 6 0 16,-7-3 8-16,7 3-8 0,-3-7 0 0,0 7 0 15,3 0 0-15,-3-3 0 0,-4 3 0 0,4-3 0 16,-4-3 0-16,4 6 0 0,0-3 0 0,3-4 0 16,-3 7 0-16,-1-3 0 0,-2-3 0 0,2 3 0 0,1 0 0 15,-4-4 0-15,1 7 0 0,-5 0 0 0,5-3 8 16,-5 3-8-16,-3-6 0 0,4 6 0 0,-4 0 0 0,0 6 0 15,-3-6 0-15,0 3 12 0,-1-3-12 0,4 0 12 16,-6 7-12-16,2-4 0 0,-3-3 0 0,0 0 0 16,4 0 0-16,-4 0 0 0,-3 0 0 0,3 0 0 15,0 0 0-15,-3 0-9 0,-1 0 9 0,-3 0-13 16,7 0 13-16,-7 0 0 0,4 0 0 0,0 0 0 16,-4 3 0-16,0-3 0 0,3 0 0 0,-3 0 0 15,0 0 0-15,0 0 0 0,0 0 0 0,4 0 0 16,-7 0 0-16,6-3 0 0,-3 3 0 0,4 0 0 15,-4 0 0-15,0 0 0 0,4 0 0 0,-4 0 0 16,3 0 0-16,-3 3 0 0,0-3 0 0,0 0 0 16,4 0 0-16,-11 0 0 0,0 0 0 0,7 0 0 15,0 6 0-15,4-6 0 0,-11 0 0 0,0 0 0 0,7 0 0 16,0 3 0-16,-7-3 0 0,7 0 0 16,-7 0 0-16,7 0 0 0,3 0 0 0,-3 0 0 0,1 0 0 0,-8 0 0 15,7 7 0-15,3-7 0 0,-3 3 0 0,-7-3 0 16,0 0 0-16,7 0 0 0,4 0 0 0,-4 6 0 15,-7-6 0-15,7 0 0 0,-7 0 0 0,7 3 0 16,-7-3 0-16,0 0 0 0,0 0 0 0,7 0 0 16,-7 0 0-16,0 0 0 0,0 0 8 0,7 3-8 15,-7-3 0-15,7 0 0 0,-7 0 0 0,7 0 8 16,-7 0-8-16,0 0 0 0,7 0 13 0,-7 0-4 16,7 0-1-16,-7 0 0 0,7 0 2 0,-7 0 0 0,0 0 0 15,7 0 0-15,-7 0-22 0,8 0-4 0,-8 0 0 0,0 0-1 16,0 0 17-16,0 0 0 0,7 7 0 0,-7-7 0 15,0 0 0-15,0 0 0 0,0 0 0 0,7 0 0 16,-7 0 0-16,0 0 8 0,0 0-8 0,7 0 12 16,-7 0-12-16,0 0 0 0,0 0 0 0,7 0 0 15,-7 0 0-15,7 0 16 0,-7 0-4 0,0 0 0 16,0 0-12-16,3 0-10 0,-3 0 2 0,7 0 0 16,-7 0 8-16,0 0 14 0,0 0-3 0,0 0-1 15,0 0-10-15,0 0 0 0,0 0-12 0,7-7 12 16,-7 7 0-16,0 0 0 0,0 0 0 0,7 0 12 15,-7 0-12-15,0 0 0 0,0 0 0 0,0 0 0 16,4 0 0-16,-4 0 0 0,7-3 0 0,-7 3 0 16,0 0 0-16,7-3 8 0,-7 3-8 0,0 0 8 15,0 0-8-15,4-6 0 0,-4 6 0 0,3-3-11 0,-3 3 11 16,4-7 0-16,-4 7 0 0,3-3 0 0,-3 3 11 0,4-6 4 16,-1 3 1-16,-3 3 0 0,0-10-16 0,4 1 11 15,-4 6-11-15,3-6 10 0,-3 5-10 0,4-5 12 16,-4 0-12-16,3-1 12 0,-3-2-4 0,0 2-8 15,4 1 12-15,-4-4-4 0,0 1 0 0,0-4-8 16,3 4 12-16,-3-7-4 0,0 6-8 0,0-6 8 16,0 4-8-16,0-4 8 0,0 0-5 0,0-3-3 15,-3 6 0-15,3-9 0 0,-4 13 0 0,4-7 0 16,-3 3 0-16,-1-3 0 0,4 1 0 0,-3-4 0 16,3 6 0-16,-4-3 0 0,4 0 0 0,0 4 0 0,-3-4 0 15,3 0 0-15,0 0 0 0,0 4 0 16,-4-4 0-16,4 9 0 0,4-2 0 0,-4-1 0 0,-4-2 0 0,4 8 0 15,4-2 0-15,-4 0 0 0,-4 2 0 0,8 1 0 16,-4 0 0-16,0 6 0 0,0 0 0 0,0 0 0 16,0 0 0-16,0 0 0 0,0 0 0 0,0 0 0 15,0 0 0-15,0 0-12 0,0 0 12 0,0 0-13 32,0 0-83-32,-4 6-16 0,1 7-3 0,3-1-900 0,-4 1-180 0</inkml:trace>
  <inkml:trace contextRef="#ctx0" brushRef="#br0" timeOffset="3918.665">22885 9851 1263 0,'0'0'56'0,"0"0"12"16,0 0-55-16,0 0-13 0,-11 0 0 0,11 0 0 15,0 0 80-15,0 0 12 0,-3 0 4 0,3 0 0 0,0 0-26 0,0 0-5 16,0 0-1-16,-11 0 0 0,11 0 23 0,0 0 4 15,0 0 1-15,0 0 0 16,0 0-92-16,0 0-33 0,7 0 1 0,0 0 0 16,-7 0 67-16,0 0 13 0,0 0 4 0,0 0 0 0,7 0-4 15,-7 0-1-15,0 0 0 0,0 0 0 0,0 0-15 16,0 0-2-16,0 0-1 0,0 0 0 0,-3 9-12 0,-1 1-2 16,4-10-1-16,-3 12 0 0,-4 4-14 0,-1-3 0 15,5-1 8-15,3-2-8 0,-4 2 9 0,1 7-1 16,-1-6 0-16,4 2 0 0,7 1-8 0,-3 3 0 15,-8-7 0-15,4 7 0 0,7-6 20 0,-3 5 12 16,-8-5 3-16,4-1 0 0,4 7-27 0,0-6-8 16,-4-4 0-16,3 1 0 0,-6 2 20 0,3-2-4 15,3 2 0-15,-3-2 0 0,-3-1-3 0,3 4-1 0,0-4 0 16,0 0 0-16,0 1-4 0,0-1-8 0,-4 1 11 0,4-4-11 16,4 3 0-16,-4 1 0 0,-4 2 0 0,0-2 0 15,4-4 0-15,0-6 8 0,-3 9-8 0,3-2 0 16,0-7 12-16,0 0-12 0,0 9 12 0,-7 0-12 15,-4-2 0-15,11-7 0 0,0 0 0 0,0 0 0 16,0 0 23-16,0 0-3 0,0 0 0 0,0 0 0 16,0 0 0-16,0 0-1 0,-7 3 0 0,7-3 0 15,0 0-7-15,-3 0-2 0,-11 0 0 0,7 0 0 16,7 0-10-16,-4-10 0 0,-10 10 9 0,3-3-9 16,-6-3 8-16,10-3-8 0,0 5 10 0,3-5-10 15,-7 0 12-15,4-1-3 0,4 4-1 0,-8-4 0 16,1 1 4-16,-1 0 0 0,4-4 0 0,0 4 0 15,0-4-3-15,3-2 0 0,-3 11 0 0,0-5 0 16,7 0-9-16,-3-1 0 0,-4 4 9 0,3 0-9 0,-3-4 0 16,4 7 0-16,-1-3 0 0,1 3 8 0,-4 0-8 0,3-4 0 15,4 7 0-15,-4 0 0 0,-3-9 0 0,4 6 0 16,-1 0 0-16,4 3 0 0,0-7 0 0,0 7 0 16,0 0 0-16,0 0 8 0,0 0-8 0,-3-3 0 15,-4-3 8-15,7 6-8 0,0 0 0 0,0 0 0 16,0 0 0-16,0 0 0 0,0 9 0 0,0 1-10 15,0 2 10-15,0-2-10 0,0 2 10 0,3-2-8 16,4 2 8-16,-3-2-8 0,-1 5 8 0,1-2 0 16,3-4 0-16,4 4 0 0,3-4 0 0,-4 1 0 15,-3-4 0-15,0 3 0 0,8 1 0 0,-5-1 0 0,-3-6 0 16,0 3 0-16,-3-2 0 0,6 2 0 16,4-3 8-16,-3-3-8 0,-11 0 12 0,11 0-3 0,3 0 0 15,3-3 0-15,-6-3 11 0,3-4 1 0,0 4 1 0,4-4 0 16,6-5 0-16,-2 2 0 0,-5-2 0 15,1-4 0-15,3 0-10 0,0 0-1 0,-3-3-1 0,3 0 0 16,-3 0-10-16,-1 3 0 0,-3-2 0 0,1-1 0 16,-1 0 0-16,0 3 0 0,-4-3 0 0,4 6 0 15,-6 1 0-15,2-1 0 0,1-3 0 0,-4 6 0 16,0-2-11-16,0 9-1 0,3-4 0 0,-2 4 0 31,-1-4-56-31,3 7-11 0,-3-6-2 0,7 9-1 0,0 0-117 16,4 0-23-16,17 6-5 0,-6-3-913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5T19:23:20.2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10689 720 518 0,'0'0'46'0,"0"0"-37"15,0 0-9-15,0 0 0 0,0 0 310 0,0 0 60 16,0 0 12-16,0 0 2 0,0 0-264 0,0 0-52 16,-3 3-12-16,-4-3-1 0,-4 0-6 0,4 9-1 15,7-9 0-15,-4 10 0 0,-6-7 10 0,6 6 2 16,1 1 0-16,3-1 0 0,-4 3-36 0,4 1-6 15,-3-4-2-15,6 10 0 0,1-6 10 0,-1 6 2 16,-6-7 0-16,3 7 0 0,3 3 0 0,1 3 0 0,-11-9 0 0,7 9 0 16,-4 3-13-16,4 3-3 0,0-6 0 15,-3 7 0-15,-4-4 5 0,3 3 1 0,8-9 0 0,-1 10 0 16,1-14-6-16,-4 8-2 0,-4-4 0 0,4-1 0 16,4-2-10-16,-1 0 12 0,-3 3-12 0,4-9 12 15,3-1-12-15,-4-2 10 0,-3 8-10 0,0-15 10 31,4 7-35-31,3-1-7 0,-4 1-2 0,-3-10 0 16,0 0-116-16,0 0-23 0,0 0-5 0,0 0-546 0,-3-10-110 0</inkml:trace>
  <inkml:trace contextRef="#ctx0" brushRef="#br0" timeOffset="286.769">10379 638 748 0,'-4'0'67'0,"4"0"-54"16,0-9-13-16,7 6 0 0,0-7 168 0,0 1 30 15,-7 9 6-15,4-3 2 0,6-4-112 0,-2 4-22 16,-8 3-5-16,0 0-1 0,0 0-1 0,0 0 0 15,3-6 0-15,-3 6 0 0,0-13-12 0,0 13-2 16,11-3-1-16,-4-6 0 0,-7 9-8 0,7-10-2 16,3 1 0-16,4 6 0 0,-3 3-8 0,-11 0-3 15,0 0 0-15,11-10 0 0,3 10-1 0,-4-9-1 16,-10 9 0-16,0 0 0 0,11 0-13 0,-11 0-2 0,0 0-1 16,0 0 0-16,0 0 0 0,0 0 0 0,10-9 0 15,-10 9 0-15,0 0-11 0,0 0-16 0,0 0 4 0,0 0 1 31,0 0-227-31,0 0-46 0,0 0-8 0,11 9-3 0</inkml:trace>
  <inkml:trace contextRef="#ctx0" brushRef="#br0" timeOffset="1060.701">10545 488 403 0,'7'0'36'0,"-7"0"-36"0,0 0 0 0,0 0 0 15,0 0 298-15,3-10 53 0,8 10 10 0,-4-9 3 16,-7 9-258-16,7-3-51 0,7-4-11 0,-3 7-1 16,-1-3-3-16,1 3-1 0,-1 0 0 0,4-6 0 15,0 3-3-15,1 3-1 0,-8 0 0 0,3 0 0 16,4-10 5-16,0 10 0 0,1 0 1 0,-5 10 0 16,4-20-22-16,0 10-5 0,0 10-1 0,1-20 0 15,-5 10-1-15,8 0-1 0,3 10 0 0,0-10 0 16,-10 0 1-16,6 0 0 0,8 3 0 0,-4 3 0 15,4-6-12-15,-7 3 8 0,-1-3-8 0,4 10 8 16,4 9 0-16,-11-10-8 0,-3 4 12 0,3-1-4 16,-4 7 12-16,1-7 3 0,0 1 0 0,-8-4 0 15,1 10-4-15,3-6-1 0,-4-1 0 0,-3-2 0 0,-3 8 0 16,-1-8 0-16,8 2 0 0,-4 1 0 0,-4-4-2 16,-3 4-1-16,4-7 0 0,-1 4 0 0,4-7-2 15,-3 9 0-15,-8-5 0 0,7-4 0 0,4-3-4 16,-3 9-1-16,-8 1 0 0,4-1 0 0,0-6-8 0,0 6 10 15,-3 1-10-15,-5-1 10 0,-6-9 1 0,7 3 0 16,4 10 0-16,-1-7 0 0,-14-6-3 0,11 3 0 16,0 4 0-16,4-4 0 0,-1-3 0 0,-3 0 0 15,0 0 0-15,3 0 0 0,4 0-8 0,0 0 8 16,-7-3-8-16,3 3 8 16,4-7-28-16,0 7-5 0,-3-3-2 0,-1 3 0 15,0-6-13-15,1 6-4 0,6 0 0 0,-6-6 0 16,-4-1-12-16,3 7-4 0,4 0 0 0,0 0 0 15,-4 0 4-15,1 0 1 0,3 0 0 0,7 0 0 16,0 0-20-16,-4 0-4 0,-3 0-1 0,7 0-538 0,0 0-108 0</inkml:trace>
  <inkml:trace contextRef="#ctx0" brushRef="#br0" timeOffset="1652.662">11896 309 288 0,'0'0'12'0,"0"0"4"0,0 0-16 0,-7 0 0 0,3 0 0 0,-3 0 0 16,0 0 300-16,0 0 58 0,0 0 11 0,0 3 3 15,7-3-268-15,-7 6-52 0,-4-3-12 0,4-3-1 16,0 10 10-16,0-7 3 0,-4 3 0 0,4-3 0 15,0 4-18-15,-3-4-3 0,-1 6-1 16,1 1 0-16,-1-1-7 0,-3 3-2 0,3-2 0 0,1 2 0 16,-4 1 10-16,-1 6 1 0,1-7 1 0,0 17 0 15,4-7-1-15,-8-1 0 0,0 1 0 0,4 0 0 16,7 7 1-16,-3-4 0 0,-4 3 0 0,-1 3 0 16,5-6-17-16,3 4-3 0,-4 2-1 0,4 0 0 15,4 1-1-15,-1-7-1 0,1 6 0 0,-8-3 0 16,-3 4-10-16,10-10 8 0,4 9-8 0,0-9 8 15,4 3-8-15,-4 0 8 0,3 0-8 0,8-3 8 16,0 6 0-16,-1-6-8 0,-3-9 12 0,0 6-4 16,7 3 0-16,0-10-8 0,-3 7 12 0,3-6-4 15,-3 5-8-15,6-8 0 0,1 2 0 0,0 1 0 16,-4-4 0-16,3 4-11 0,5-4 11 0,-1 1-12 0,-7-1-8 16,4 0-3-16,-1-5 0 0,1 8 0 15,-4-6-85-15,4-3-18 0,-4 4-3 16,3-4-1-16,-3-3-88 0,4 0-18 0</inkml:trace>
  <inkml:trace contextRef="#ctx0" brushRef="#br0" timeOffset="2021.622">12273 682 2401 0,'0'0'106'0,"0"0"22"0,0 0-102 0,-3 6-26 0,3-6 0 0,-4 10 0 15,-3 2 0-15,7-2 0 0,-3-7 0 0,-1 9 0 16,0-2 0-16,4 9 0 0,0-10 10 0,0 3-10 15,0 10 30-15,0 0-1 0,4 0 0 0,-4-3 0 16,4 3-15-16,-4 6-3 0,0-3-1 0,0 4 0 16,0-7 3-16,0 9 1 0,0-6 0 0,0-6 0 15,0 9-4-15,0-3-1 0,0-6 0 0,0 0 0 0,0-4-1 16,0 7-8-16,0-12 12 0,0 9-4 0,0-7-8 16,3-2 0-16,-3-1 0 0,4 0 0 15,-4-9-96-15,0 0-17 0,0 0-4 0,0 0-1 16,0 0-130-16,0 0-25 0</inkml:trace>
  <inkml:trace contextRef="#ctx0" brushRef="#br0" timeOffset="2704.467">12065 607 633 0,'0'0'56'0,"0"0"-44"0,-4-3-12 0,4-7 0 16,4 4 388-16,0 0 75 0,-4-1 15 0,7 4 3 16,3-6-382-16,1-1-77 0,-1 7-22 0,1-3 9 15,3 6 3-15,0-3 1 0,-3-3 0 0,3 2 0 16,-4 4 7-16,5-9 0 0,-1 6 1 0,0-3 0 16,0 6-11-16,0-3-2 0,0 3-8 0,0 0 12 15,0 0-12-15,0 0 0 0,1 0 0 0,-1 3 0 16,0-3 0-16,0 6 0 0,-4-3 0 0,1 10 0 15,3-7 0-15,0-3 0 0,-3 6 0 0,-1 1 0 16,-3-1 9-16,4 1 6 0,0-4 1 0,-4 3 0 16,-4 1 6-16,1-1 2 0,3 1 0 0,-7-7 0 15,-4 15 0-15,1-8 1 0,-1-7 0 0,-3 16 0 16,-3-10-6-16,-5-6-2 0,1 16 0 0,0-9 0 0,0-7-17 16,0 16 8-16,-4-16-8 0,4 6 0 0,0 1 8 15,4-10-8-15,-5 9 0 0,8-9 0 0,-3 3 0 16,10-3 0-16,0 0 0 0,0 0 0 0,0 0-21 0,0 0 1 15,0 0 1-15,0 0 0 0,0 0 2 0,0 0 0 16,0 0 0-16,10 0 0 0,1 0 17 0,0 0 0 16,-1 0 0-16,1 0 0 0,-1 0 0 0,1 0 0 15,3 0 0-15,-7 0 0 0,7 0-8 0,0 6 8 16,0-12 0-16,1 12 0 0,-5-3-8 0,4-3 8 16,7 10 0-16,-3-10 0 0,3 9-10 0,0-9 10 15,4 3-8-15,-4 10 8 0,0-7-17 0,1 4 1 16,-5-7 1-16,4 6 0 0,-3 1 15 0,-4-1 0 0,0 4 0 15,-3-4 0-15,-1-6 0 0,1 16 0 0,-4-10 0 16,0 1 0-16,-3 2 23 0,-4 1 7 0,3 6 2 16,-3-10 0-16,-3 4-20 0,3-1-3 0,-4-2-1 0,1 8 0 15,-4-15-8-15,-4 16 8 0,0-9-8 0,4 2 8 16,-3-2 0-16,-4-1 0 0,-4 4 0 0,4-4 0 16,-7 4-8-16,3-4 8 0,-3 0-8 15,-4 1 8-15,4 2-8 0,-4-9 0 0,1 7 0 0,-1 2 0 16,4-2 8-16,-4-4 0 0,7-3 0 0,1 7 0 15,-1-1-8-15,4-6-11 0,-4-3 3 0,8 6 0 32,-4-6-20-32,3 4-3 0,4-4-1 0,-4 0 0 0,4 0-76 15,4-4-16-15,-4 4-4 0,3-6-592 0,1 3-118 0</inkml:trace>
  <inkml:trace contextRef="#ctx0" brushRef="#br0" timeOffset="3340.353">12735 237 748 0,'0'0'33'0,"0"0"7"0,0 0-32 0,-7 0-8 0,0-3 0 0,7 3 0 15,0 0 225-15,0 0 43 0,-7 0 9 0,7 0 2 16,0 0-198-16,0 0-39 0,0 0-8 0,0 0-2 16,0 0 20-16,7 3 3 0,0 6 1 0,4-9 0 15,-1 10-4-15,1-10 0 0,3 3 0 0,0 9 0 16,0-6-25-16,4-6-6 0,0 4-1 0,3 5 0 16,0 4-8-16,0-4-1 0,0 10-1 0,0-10 0 15,1 4 1-15,-1 6 0 0,0 2 0 0,0 1 0 0,-3 0 9 16,-1 10 3-16,5-10 0 0,-8 9 0 15,0 10-23-15,-4-10 8 0,1 1-8 0,0-1 0 0,-1 0 15 0,-3-6-2 16,4 4 0-16,-4 2 0 0,-4-9 5 0,1 3 1 16,3 3 0-16,-4-6 0 0,1 9 9 0,-4-9 1 15,0 7 1-15,0-4 0 0,0 3-15 0,0-6-3 16,0 3-1-16,-4 6 0 0,1 1-3 0,-4-4 0 16,3-3 0-16,1-6 0 0,-8 3 1 0,4 0 0 15,0-7 0-15,-3 1 0 0,-1 0 22 0,-3-1 4 16,-4-5 1-16,4 2 0 0,0-2-23 0,-4-1-4 15,1-2-1-15,-1-1 0 0,0 0-8 0,4-3 0 16,-3 3 0-16,-1-2 0 0,4-4 0 0,3 0 0 16,-3 0 0-16,4-4 0 15,-4-2-176-15,3 3-36 0,4-3-8 0,0-7-2 16</inkml:trace>
  <inkml:trace contextRef="#ctx0" brushRef="#br0" timeOffset="8170.471">11363 1990 748 0,'0'0'67'16,"0"0"-54"-16,0 0-13 0,0 0 0 0,0 0 47 0,4 9 6 15,-8 0 2-15,0 1 0 16,1-7-107-16,-1 6-22 0</inkml:trace>
  <inkml:trace contextRef="#ctx0" brushRef="#br0" timeOffset="8831.916">11307 2043 1666 0,'-15'-3'74'0,"12"-3"15"0,-1 6-71 0,4 0-18 0,0 0 0 0,-3-4 0 16,-4 4 36-16,7 0 4 0,0 0 1 0,0 0 0 16,-7-3 13-16,7-3 2 0,0 6 1 0,0 0 0 15,3-3-33-15,1-7-6 0,-4 1-2 0,3 0 0 16,4 5 16-16,-3-2 2 0,-4 0 1 0,3 0 0 15,4 3 2-15,-3-7 1 0,0 4 0 0,-4 0 0 16,0-4 9-16,0 4 1 0,3-7 1 0,-3 10 0 16,-3-3-16-16,3 3-3 0,0-7-1 0,3 1 0 15,-3 0 3-15,0 5 0 0,0-5 0 0,0 0 0 16,4 6-14-16,-1-7-2 0,-6 4-1 0,-1-7 0 16,8 10 1-16,-4-13 1 0,-7 10 0 0,3-3 0 15,-3-1-9-15,3 1-8 0,1 6 12 0,-1-3-12 0,-6 2 8 16,6-5-8-16,-3 0 0 0,4 9 0 0,-8-4 0 0,4-2 0 15,0 3 0-15,3 3 0 0,1-6 0 0,-4 6 0 16,0 0 0-16,0 0 0 0,7 0 0 0,-7 0 0 16,-7 6 0-16,3-6 0 0,4 9 22 0,0-5-2 15,-11 2-1-15,4 0 0 0,4 4-19 0,-5-1 0 16,1 0 0-16,4 1 0 0,-4 2 0 0,3 1-19 16,-3-4 4-16,0 10 1 0,-4-6 14 0,4 5 0 15,0-5-10-15,3 9 10 0,8-3 8 0,-4 0 5 16,-4 3 2-16,1-1 0 0,10 1-15 0,-7 0 0 15,-4 0 8-15,0 7-8 0,4-7 0 0,4 3 0 0,-4-3 0 16,0 3 0-16,-4 0 0 0,1-3-10 16,6 9 10-16,1-3-12 0,-8-6 12 0,7 3 9 0,4 0-1 15,0 0-8-15,0-3 10 0,-3 0-10 0,3 7 8 0,3-7-8 16,1-1 0-16,-1 8 8 0,-6-7-8 0,3 0 0 16,3 0 0-16,1-4 0 0,-8 4 8 0,4-6-8 15,-3 3 0-15,-1 0 0 0,8-1 0 0,-4-2 0 16,-7 3 0-16,3-7 0 0,8 7 0 0,-4-6 0 15,-4-4 0-15,1 4-12 0,3-4 0 0,3 1 1 32,1-1-68-32,-1-6-13 0,-6 10-4 0,3-13 0 0,0 0-57 0,0 0-12 15,-7 0-3-15,0 6-816 0</inkml:trace>
  <inkml:trace contextRef="#ctx0" brushRef="#br0" timeOffset="9159.93">10499 2485 1209 0,'0'0'108'0,"0"0"-87"16,0 0-21-16,0 0 0 0,10 0 119 0,-10 0 19 15,0 0 4-15,0 0 1 0,7 0-86 0,7 6-17 16,1-6-3-16,2-6-1 0,-17 6 20 0,14 0 3 15,7 0 1-15,1 0 0 0,-5 0-4 0,4 0 0 16,4-3 0-16,0 3 0 0,7-6-13 0,-4 3-3 16,0-7-1-16,4 7 0 0,7-3-15 0,-4 3-4 0,-10-4 0 0,3 1 0 15,0 0-11-15,-3-4-9 16,-1 10 12-16,-2-3-12 0,-5-3 12 0,4 0-4 0,-3-1 0 16,-4 4-8-16,-3 3 0 0,-1-6 0 0,4 3-12 15,-3-3 3 1,0 2-26-16,-1 4-5 0,1-3 0 0,-1 3-1 15,-3-6-147-15,-7 6-28 0,0 0-7 0</inkml:trace>
  <inkml:trace contextRef="#ctx0" brushRef="#br0" timeOffset="9610.231">11444 2654 230 0,'-18'0'20'0,"18"0"-20"15,0 0 0-15,0 0 0 0,0 0 458 0,0 0 87 0,0 10 18 0,4 2 3 16,7-2-419-16,-1-1-84 0,-10 1-17 0,7 2-3 16,7-2-19-16,-7 8-4 0,-3-8-1 0,-1 5 0 15,1 1-19-15,0 0 0 0,3-4 0 0,-7 7 0 16,-7 0 8-16,3-6-8 0,4 5 0 0,-4-5 0 15,-6 6 12-15,3-7-4 0,3 7 0 0,4-3-8 16,-3-7 0-16,-4 1 0 0,0 2 0 0,7-3 0 16,3-2 9-16,-3 2-9 0,-10-3 0 0,6 1 9 15,4-7-21-15,0 0-4 0,0 0 0 0,0 0-1 32,-7 3-186-32,7-3-37 0,0 0-7 0,18-16-1 0</inkml:trace>
  <inkml:trace contextRef="#ctx0" brushRef="#br0" timeOffset="10178.796">12308 1801 1447 0,'0'0'32'0,"0"0"6"0,0 0 2 0,0 0 0 0,0 0-32 0,0 0-8 0,0 0 0 0,0 0 0 16,0 0 12-16,0 0 1 0,0 0 0 0,0 0 0 15,0 0-13-15,0 0 0 0,0 0 0 0,0 0-10 16,0 0 33-16,0 10 6 0,0-10 2 0,-3 9 0 15,-1 4 21-15,1-7 4 0,-1-3 0 0,1 4 1 16,-4 2 6-16,0-3 1 0,0 4 0 0,0-4 0 16,0 3-28-16,-4 4-6 0,0-10-1 0,1 6 0 15,3 1 5-15,-4-1 1 0,-3 1 0 0,3 2 0 16,-3 1-13-16,0-1-2 0,0 4-1 0,0 0 0 16,-7 2 21-16,7 1 4 0,0-3 0 0,-1 3 1 15,-2 3-29-15,-1-4-7 0,4 4-1 0,-4-3 0 16,4 3-8-16,0-3 0 0,0-3 9 0,0 12-9 15,7-16 16-15,-4 7-2 0,4 3 0 0,0-9 0 0,0 9-2 16,4 0-1-16,-4-4 0 0,3 11 0 0,4-4-3 16,0-3 0-16,-3 6 0 0,3-3 0 0,-4 3-8 15,4 4 0-15,0-10 0 0,0 3 0 0,0 6 0 0,4-6 0 16,-1 0 0-16,-3-3 0 0,4 6 0 16,-1-6 0-16,1-9 0 0,3 9 0 0,0-10 0 0,0 4 0 15,3 0 0-15,1-1 0 0,3-11-16 0,0 5-4 16,4 0-2-16,-4-6 0 15,7 7-30-15,-3-10-5 0,3 6-2 0,4-6 0 16,-1 0-93-16,5 0-18 0,-5 3-4 0,1-6-698 0</inkml:trace>
  <inkml:trace contextRef="#ctx0" brushRef="#br0" timeOffset="10576.958">12591 2187 2170 0,'-7'0'48'0,"3"0"9"0,4 0 3 0,0 0 1 0,-7 0-49 0,7 0-12 0,0 0 0 0,0 0 0 0,-4 3 0 0,4-3 0 16,0 10 0-16,4 9-10 0,0-10 10 0,-1 3 0 15,-3 1 0-15,0 6 0 0,4 0 0 0,-1-4 0 16,-3 14 0-16,0-11-8 0,0 4 8 0,0 0-8 16,-3 3 8-16,3 4-8 0,-7-7 8 0,3-1 0 15,4 1 0-15,0 0 0 0,-4 7 13 0,4-11-1 16,0-2-1-16,4 3 0 0,0 0-11 0,-4-4 12 15,0-5-12-15,3 9 12 0,1-10-12 0,-1 0 0 16,-3 4 0-16,0-10 0 16,0 7-113-16,0-10-22 0,0 0-4 0</inkml:trace>
  <inkml:trace contextRef="#ctx0" brushRef="#br0" timeOffset="11330.979">12457 2081 2300 0,'0'0'102'0,"0"0"21"0,-4-10-99 0,4 10-24 0,4-6 0 0,-1 0 0 15,1-1 28-15,3 4 0 0,3-6 0 0,4-1 0 16,-7 7-4-16,8-3-1 0,-1 3 0 0,3-7 0 15,-3 1-14-15,4 6-9 0,-4-3 12 0,0 2-12 16,0 4 8-16,4-9-8 0,-4 6 0 0,0-3 0 0,4 6 0 0,0 0 0 16,-4 0 0-16,3 0 0 0,-3 0 0 0,1 0 0 15,2 0 0-15,1 6 0 0,-4-3 0 0,0 6 8 16,-3-9 0-16,6 4-8 16,-3 5 25-16,-3-3-1 0,3-3-1 0,-3 7 0 0,3-7 5 0,-4-3 2 15,1 9 0-15,-1-5 0 0,1 5-18 0,-4-3-3 16,0-3-1-16,-3 10 0 0,-1-4-8 0,-3 1 8 15,0-1-8-15,-3 4 8 0,-4-4 0 0,0 10 0 16,0-7 0-16,-4 7 0 0,-3-3-8 0,0-7 0 16,0 7 0-16,0-3 0 0,-1-4 0 0,1 3 0 15,0-2 0-15,4-1 0 0,3-6 0 0,-4 7 0 0,4-1 0 16,0-9 0-16,3 0 0 0,4 0 0 0,0 0 9 16,0 0-9-16,0 0 0 0,0 0 0 0,0 0 0 0,0 0 0 15,0 0 0-15,0 0 9 0,0 0-9 0,0 0 0 16,0 0 0-16,0 0 0 0,0 0 0 0,0 0-12 15,4 10 12-15,-4-10 0 0,0 0 0 0,7 6-9 16,0 0 9-16,0-3 0 0,0 7 0 16,0-10 0-16,4 9 0 0,-4-6-15 0,3 4 3 0,1-4 0 15,0 3 0-15,3-3 0 0,-4 10 0 16,4-7 0-16,-3 3 12 0,3-6 0 0,4 10 0 0,-1-4 10 16,-3 4-10-16,1-7 0 0,-1 4 0 0,0-1 0 15,0 4 0-15,0-10 0 0,-7 6 0 0,4 4 0 16,-4-4 0-16,0 4 0 0,0 2 0 0,-7-5 0 15,-4 2 0-15,4-9 0 0,0 13 0 0,-3-3 0 16,-4-4 0-16,3 0 0 0,-3 4 0 0,4-4 0 16,-8-2 0-16,4 8 0 0,-4-12 0 0,1 10 0 0,-1-7 0 15,-3 4 0-15,0-7 0 0,0 9 0 0,0-5 8 0,0-4 0 16,-1 6 0-16,1-9 0 0,0 10-8 0,0-7 8 16,0 3-8-16,0-3 8 0,0-3-8 0,3 6 12 15,-3-2-12-15,4-4 12 0,-5 0-12 0,1 3 0 16,4 3 0-16,-4-3 0 0,0 3 0 0,3-6 0 15,-3 3-12-15,0 4 12 0,3-1-17 0,-3-6 4 16,3 6 1-16,-3-6 0 16,4 3-33-16,-1-3-7 0,1 0 0 0,6 0-1 15,4 0-70-15,0 0-13 0,0 0-4 0,0 0-843 0</inkml:trace>
  <inkml:trace contextRef="#ctx0" brushRef="#br0" timeOffset="11893.298">13162 1767 518 0,'-7'-9'23'0,"7"9"5"0,-7 0-28 0,7 0 0 15,-3-4 0-15,3 4 0 0,-8-6 293 0,1 3 54 16,7 3 10-16,0 0 3 0,-7 0-251 0,4-3-49 16,3 3-11-16,0 0-1 0,0 0 9 0,0 0 3 15,0 0 0-15,0 0 0 0,0 0-8 0,0 0-2 16,0 0 0-16,0 0 0 0,0 0-13 0,0 0-2 15,0 0-1-15,7 6 0 0,0 0-6 0,-4 4-2 16,8-7 0-16,-4 16 0 0,4-16 6 0,-1 16 2 16,4-7 0-16,0 1 0 0,1 3-18 0,2-1-3 15,-3 4-1-15,4 0 0 0,0-4 0 0,-1 4 0 16,1 10 0-16,0-8 0 0,3-2-3 0,-4 6-1 16,1-3 0-16,0 7 0 0,-1-4 4 0,1 3 0 15,3-12 0-15,-7 15 0 0,4-6 6 0,-4 0 2 0,-3 3 0 16,-1-3 0-16,1-3-20 0,-4 10-11 0,-4-4 2 15,1-3 0-15,-4 6 9 0,-4-2 9 0,4 2-1 0,-3-6-8 16,3 3 9-16,-4-6-9 0,-3 0 0 0,0 0 9 16,0 0-9-16,-4 0 12 0,1-3-12 0,-1 0 12 15,-3-1 0-15,4-2 1 0,-5-3 0 0,5 5 0 16,-4-5-5-16,0-4-8 0,3 1 11 16,1 2-11-16,-5-2 0 0,-2-4 0 0,3-3-12 0,-4 0 3 31,0 4-132-31,-3-4-27 0,0 3-4 0,-4-12-2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5T19:23:52.3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11825 8170 172 0,'0'0'16'0,"-3"-3"-16"15,-1-3 0-15,-3 3 0 0,0-4 85 0</inkml:trace>
  <inkml:trace contextRef="#ctx0" brushRef="#br0" timeOffset="7546.11">2071 4752 914 0,'0'0'40'0,"0"0"9"0,0-9-39 0,0-1-10 0,0-2 0 0,0 2 0 15,0 7 167-15,0 3 31 0,-4-9 6 0,4 9 2 16,0-9-99-16,0 9-20 0,-7-10-4 0,7 10-1 15,0 0-40-15,0 0-8 0,0 0-2 0,0 0 0 16,0 0-16-16,0 0-4 0,0 0-1 0,0 0 0 16,7 10 0-16,4-4 0 0,-4-3 0 0,4 0 0 0,-1 6 16 0,4-2 3 15,-3-4 1-15,3 6 0 16,4 1-21-16,-4-7-10 0,7-3 10 0,-7 9-10 0,11-9 31 16,-1 10 0-16,1-7 0 0,3 3 0 0,4-3 7 0,7 3 2 15,3 1 0-15,-3-7 0 0,7 6-19 0,-4-3-3 16,4 3-1-16,10-2 0 0,-6-4-5 0,10 9-2 15,0-6 0-15,0-3 0 0,3 10 0 0,4-1 0 16,4-3 0-16,-4-3 0 0,10 0 1 0,8-3 0 16,0 7 0-16,-1-4 0 0,-6-3 4 0,10 0 1 15,4-3 0-15,0 3 0 0,3 0-7 0,0-7-1 16,4 7 0-16,0 0 0 0,7-3 4 0,-1 3 0 16,1 0 0-16,-3 0 0 0,9-3-12 0,-2 3 10 15,-8 3-10-15,0-3 10 0,-6 0-10 0,6 3 0 0,4-3 9 0,-7 7-9 16,3-4 24-16,-3-3 0 0,-1 6 0 0,8-6 0 15,-3 3-14-15,-5-3-2 0,1 3-8 16,-4 4 12-16,1-7-1 0,2 0-1 0,-2 3 0 0,2 3 0 16,-6-6 2-16,0 3 1 0,0-3 0 15,3 0 0-15,-3 13-1 0,3-13-1 0,-10 0 0 0,-1 0 0 16,4 0-3-16,-3 0-8 0,3-6 12 0,-3 6-4 16,-7-7 6-16,-4 7 1 0,3-3 0 0,-3-3 0 15,0-4-15-15,0 7 11 0,1-6-11 0,-1 9 10 16,-7-10 4-16,0 7 1 0,-7-6 0 0,7 0 0 15,0-1-3-15,-4 7-1 0,-3-6 0 0,-3 5 0 16,-4-2 1-16,-1 6 1 0,-2-3 0 0,-4-3 0 16,0 6-3-16,-8-7-1 0,5 1 0 0,-4 6 0 0,-1 0-9 15,-2-3 12-15,-5 3-12 0,-2 0 12 0,-1 0-12 16,-4 0 0-16,-2-6 0 0,-1 6 8 0,-4 0-8 16,-2 6 0-16,-1-12 0 0,-4 6 0 0,1 0 0 0,-4-3 0 15,0 3 0-15,-4-7-11 0,-3 7 11 0,0 0-8 16,0 0 8-16,8-3-8 15,-1 0-91-15,-7-3-17 0,0 3-4 0,0-7-1 0</inkml:trace>
  <inkml:trace contextRef="#ctx0" brushRef="#br0" timeOffset="38746.172">13914 13517 1785 0,'-7'-16'159'0,"3"10"-127"0,-7-4-32 0,1 4 0 16,-1-3 133-16,1-4 21 0,-4 4 4 0,-1-1 1 16,1 4-118-16,-7-10-23 0,4 10-5 0,-8-9-1 15,-3 5-12-15,-1-2 9 0,-2-1-9 0,-5 4 8 0,1-4-8 0,-4-3-11 16,-3 4 3-16,-4 2 0 0,0-2-12 0,-7 3-3 15,-7-4 0-15,-3 0 0 16,-4 4 23-16,-4 0-11 0,-3-1 11 0,-3 1-8 0,-8 6 8 16,0-4 9-16,-3 4-1 0,-4 3-8 0,4 0 28 15,-4 3 0-15,-3 4-1 0,-4-4 0 0,1 6-2 0,-1 1 0 16,0-1 0-16,-3 4 0 0,-4-1-13 16,0 7-4-16,7 3 0 0,0 6 0 0,-6-3-8 0,2 3 0 15,1 7 0-15,3-4 0 0,-3 13 0 0,3 3 0 16,-10 0 0-16,3 16 0 0,-3-3 0 0,-1 5 0 15,4 1-8-15,-3 6 8 0,-4 4 0 0,4 2 0 16,3 10 0-16,0-4 0 0,0 1-16 0,0 9 2 16,8-6 0-16,6 12 0 0,0-2 14 0,4-1-11 15,3-3 11-15,-3 9-10 0,4-5 10 0,6 8 16 0,4-2-4 16,3-1-1-16,11 1-11 0,0-4 0 0,4 7 0 16,3-7 0-16,7-3-10 0,4 0-4 0,7-3-1 0,3 0 0 15,4 10 15-15,10-10 0 0,4 0-10 0,3-3 10 16,8 9 8-16,6-2 7 0,8-1 1 0,6-3 0 15,5-3-16-15,6-3 0 0,7 6 0 0,7 0 0 16,1-6-10-16,10-10-5 0,0-9-1 0,10 3 0 16,11 3 26-16,11-12 5 0,3 6 1 0,7-6 0 15,11-7-16-15,-4-2 0 0,15-11 0 0,6 8 0 16,1-17-15-16,10 4-2 0,10-7-1 0,1-6 0 16,3 3 18-16,4-12-10 0,7-7 10 0,3 1-8 15,7-10 8-15,-3-10-8 0,3 7 8 0,4-15-8 16,4 2 8-16,3-9 0 0,-4-7 0 0,-7-2 0 15,-3-1 0-15,-4-12 0 0,11-9 0 0,-3-4 0 16,-8-6 24-16,-7 1 1 0,-3-4 0 0,-11 3 0 0,0-6-6 16,-7-4-2-16,-3-5 0 0,-8 2 0 0,-3-5 7 15,-7-1 0-15,-4-6 1 0,-10 3 0 0,-4-6 9 16,-6-3 2-16,-8 3 0 0,-4-3 0 0,-3-7-15 0,-10 1-2 16,-4-1-1-16,-11 4 0 0,-6-3 13 0,-5-4 2 15,-13 0 1-15,-4 4 0 0,-7-1-21 0,-7 1-4 16,-3 6-1-16,-11-7 0 0,-7 7-8 0,-4 0 0 15,-14-4 0-15,-3 11 0 0,-4-1 0 0,-7-4 0 16,-3 11 0-16,-4-4 8 0,0 6-8 0,-3 10 0 16,-8-3-12-16,4 9 12 0,-3 4-12 0,3 2 12 15,0 7-12-15,3 9 12 0,8 0-11 0,0 3 11 0,3 10-8 16,3-1 8 0,5 1-136-16,-5 0-23 0,4-1-4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20:15:55.6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17678 917 2206 0,'0'0'98'0,"0"0"20"0,0 0-94 0,0 0-24 0,0 0 0 0,0 0 0 16,0 0 20-16,0 0-1 0,0 0 0 15,0 0 0-15,0 0-19 0,0 0 0 0,0 0 0 0,0 0 0 16,0 0 9-16,10 6-1 0,-10-6-8 0,7 6 12 16,-3-3-12-16,-1 7 9 0,4 5-9 0,-3-2 8 15,0 3 12-15,-1 3 3 0,1-1 0 0,-1 7 0 16,-3 1 5-16,4-8 2 0,-1 11 0 0,-3-11 0 16,4 7-4-16,-1 1-1 0,1 2 0 0,-1-3 0 15,-3 0-25-15,4-3 8 0,-1-3-8 0,1 6 0 16,-4 0 31-16,3-6 1 0,-3-1 0 0,4 8 0 15,-1-8-32-15,1 1 0 0,3 6 0 0,-3-9 0 16,-1-3-20-16,1 12-9 0,-1-16-3 0,1 0 0 0,-1 1 7 0,1-1 1 16,-4-9 0-16,3 10 0 15,-3-10-117-15,0 0-23 0,0 0-5 0,0 0-779 16</inkml:trace>
  <inkml:trace contextRef="#ctx0" brushRef="#br0" timeOffset="600.435">17688 613 1094 0,'0'0'97'0,"0"0"-77"0,0 0-20 0,-3 6 0 15,-4-3 173-15,3 3 31 0,-3-6 7 0,4 6 1 16,-4-2-151-16,-1 5-29 0,8-9-7 0,0 0-1 16,-7 0 12-16,7 0 3 0,0 0 0 0,0 0 0 15,-3 0-18-15,3 0-3 0,0 0-1 0,0 0 0 16,0 0-8-16,0 0-1 0,0 0-8 0,0 0 12 16,0 0 10-16,0 0 2 0,0 0 0 0,0 0 0 15,0 0-24-15,0 0 0 0,0 0 0 0,0 0 0 16,0 0 19-16,0 0 2 0,0 0 1 0,0 0 0 15,7 0 5-15,4 9 1 0,-1-2 0 0,1-7 0 16,3 3 2-16,3 3 1 0,-2-6 0 0,6 3 0 0,0-3-12 16,4 7-3-16,-1-4 0 0,5-3 0 15,-5 0-16-15,1 6 0 0,3-6 8 0,0 6-8 0,-3-3 0 0,0 7 0 16,-1-1 0-16,-6-3 0 0,0-2 0 0,-4 5 0 16,-4 7 0-16,1-7 0 0,0 7 0 0,-4-7 0 15,0 1 0-15,-4-1 0 0,4 0-9 0,-3 1 1 16,-1 5 0-16,1-11 0 0,-1 11 8 0,-3-5 0 15,0-1 8-15,-3 7-8 0,3-7 0 0,-7-6 0 16,3 7 0-16,-3-4-8 0,0 3 8 0,0 1 0 16,-7-1 0-16,3-3 0 0,-3-2 0 0,-3 2 0 15,3-3 8-15,-1 3-8 0,-2 1 8 0,-1-4-8 16,-3 6 10-16,3-9-10 0,-3 0 0 0,4 0 0 16,-1 0 0-16,0 0 0 0,1 0 0 0,-1 0 8 15,4 0-8-15,0 0 0 0,0 0 0 0,0 10 0 0,-1-10 0 0,5 0 0 16,-4 0 0-16,3 0-15 15,1 0 3-15,-1 0 1 0,4 6-10 0,-4-6-3 0,4 9 0 0,4-9 0 32,-4 3-79-32,3 4-16 0,1 2-3 0,3-3-859 0</inkml:trace>
  <inkml:trace contextRef="#ctx0" brushRef="#br0" timeOffset="1384.989">18658 518 806 0,'4'-12'72'0,"-4"12"-58"0,3 0-14 0,5-3 0 16,-5-3 145-16,-3 6 27 0,0 0 4 0,0 0 2 15,7-4-108-15,-3-2-22 0,-4 6-4 0,0 0 0 16,7 0-2-16,-4-9 0 0,-3 9 0 0,0 0 0 15,0 0-18-15,0 0-4 0,0 0-1 0,0 0 0 16,0 0-19-16,0 0 0 0,0 0 0 0,0 0 0 16,0 0 10-16,0 0-10 0,-3 0 8 0,-4 9-8 15,0-3 0-15,0 4 0 0,-4-7 0 0,0 3 0 16,4 4 17-16,-7-1 8 0,0 7 2 0,-4-7 0 0,4 4 6 0,0 2 2 16,-3 4 0-16,2-3 0 0,1-1-8 0,-3 7-2 15,6-6 0-15,-3 3 0 0,3 0-12 0,1 0-2 16,-4 3-1-16,3-1 0 0,1-5-10 0,-1 3 0 15,-3 9 0-15,3-9 8 0,1 6-8 0,-1-6 0 16,1 0 0-16,3 6 0 0,-1 3 0 0,1 7 0 16,0-17 0-16,0 17 0 0,0-10 0 0,4 3 0 15,-4 0 0-15,3-3 0 0,-3 4 0 0,4 2 0 16,-5-3 0-16,5 0 0 0,-1 7 11 0,4-7-3 16,0-3-8-16,0 3 12 0,4-2 15 0,-1 2 2 15,1-3 1-15,3 0 0 0,0-3 10 0,4-3 3 16,-4 3 0-16,7 0 0 0,-4-7 2 0,5 4 1 0,2 0 0 0,1-3 0 15,-1-4-17-15,5-6-3 0,-1 10-1 0,0-3 0 16,4-7-25-16,-1 3 0 0,5-6 0 0,2 10 0 16,-2-10-21-16,-5 3 0 0,4-2 0 0,-3 5 0 31,0-9-101-31,-4 6-20 0,0 4-4 0,0-10-883 0</inkml:trace>
  <inkml:trace contextRef="#ctx0" brushRef="#br0" timeOffset="6825.489">18729 986 1004 0,'0'0'44'0,"0"0"10"0,0 0-43 0,0 0-11 16,0 0 0-16,0 0 0 0,0 0 8 0,0 0-8 15,0 0 12-15,0 0-4 0,0 0-8 0,0 9 0 0,0 7 0 0,0-7 0 16,-4-6 12-16,4 7 9 0,-3 2 3 0,3 1 0 15,0-13 6-15,-4 16 2 0,4-16 0 0,0 3 0 16,-3 12 31-16,-1-5 6 0,4-1 2 0,0 1 0 16,-3-1-18-16,3 0-3 0,0 4-1 0,0-1 0 15,0-2-36-15,0 6-13 0,-4-13 9 0,4 12-9 16,0-5 0-16,0-1 0 0,-3 7 0 0,-1-7 0 16,1 7 0-16,-1-7 0 0,1 4-14 0,-4-7 5 31,3 7-36-31,1-4-7 0,-1-3-2 0,0 4 0 0,1-4-2 15,-1-3-1-15,4-3 0 0,0 0-337 0,0 0-67 0</inkml:trace>
  <inkml:trace contextRef="#ctx0" brushRef="#br0" timeOffset="7503.967">18553 1161 766 0,'0'0'34'0,"0"0"7"0,0 0-33 0,0 0-8 16,0 0 0-16,0 0 0 0,0 0 40 0,10 3 7 15,-3-3 1-15,-7 0 0 0,0 0 24 0,11 0 6 16,-4 0 1-16,3 10 0 0,-2-10 6 0,2 0 2 15,-10 0 0-15,11 0 0 0,-1 0-19 0,1 0-4 0,-4 0-1 0,3 0 0 16,1 0-42-16,-4 0-8 0,4 0-1 0,-1 0-1 16,1-10-25-16,-4 10-5 15,4 0-1-15,-4 0 0 16,3-3-45-16,-3-3-10 0,4 6-1 0,-4-3-391 0,0 3-77 0</inkml:trace>
  <inkml:trace contextRef="#ctx0" brushRef="#br0" timeOffset="8239.894">18990 813 1555 0,'0'0'68'0,"-7"0"16"0,3 0-68 0,-3 0-16 16,7 0 0-16,0 0 0 0,0 0 129 0,0 0 23 15,0 0 4-15,0 0 0 0,0 0-128 0,0 13-28 16,-3-4 0-16,3-3 0 0,0-2 0 0,0 5 0 16,0-3-8-16,0 13 8 0,0-3 0 0,0-7 0 15,0 4 0-15,-4 12 0 0,4-6-11 0,-3 6 11 16,3-6-10-16,0-1 10 0,-4 7 0 0,1 1 0 16,3-1 0-16,-4-3 0 0,4-4 0 0,0-2 0 15,0 3 0-15,0-3 0 0,4-4 0 0,-1 4 0 16,-3-7 10-16,4 7-10 0,-4-7 11 0,3-6-3 15,1 10-8-15,-4-13 12 0,3 3-12 0,-3-3 0 16,0 0 0-16,0 0 0 0,0 0 8 0,0 0-8 0,0 0 0 0,0 0 0 16,0 0 8-16,0 0-8 0,0 0 0 0,0 0 0 15,0 0 10-15,7-3-10 0,1 3 10 0,2-13-10 16,-3 10 0-16,0-6 8 0,4-7-8 0,-1 7 0 16,-3-1 0-16,0-5 0 0,-3 12-12 0,3-13 12 15,0 6-10-15,0 1 10 0,0 6-8 0,-3-10 8 16,-4 10 0-16,0 3 0 0,7-9 0 0,3 3-8 15,-6-4 8-15,3 10 0 0,-7 0 0 0,14-3 0 16,-3-3 0-16,3 6 0 0,-4-3 0 0,1-4-8 16,0 7 8-16,-4 0 0 0,3 0-9 0,1 0 9 15,-4 7-9-15,3-4 9 0,-3 6-12 0,1 1 12 16,-1-4-20-16,0 3 4 0,0 7 0 0,0-13 0 16,-4 16 8-16,1-10 8 0,3 1-12 0,-4-1 12 15,1-3 0-15,-1 10-8 0,-3-16 8 0,0 13 0 0,4-7 0 0,-1 3 0 16,-3-6 0-16,4 10 0 0,-4-13 0 0,0 3 0 15,0 6 0-15,0-9 0 0,0 0 0 0,0 10 9 16,0-10-9-16,-7 6 12 0,7-6-12 0,0 0 0 16,-4 10 0-16,-3-10 0 0,4 3 0 0,-4-3 13 15,0 6-3-15,0-3-1 0,-4-3-9 0,1 0 8 16,-5 0-8-16,5 0 8 0,-4-3 0 0,3-3-8 16,-3 6 12-16,0 0-4 0,0-3 8 0,-4 3 0 15,4-10 1-15,-4 4 0 0,8 6-17 0,-4-10 0 16,0 7 0-16,-1-3 0 0,5 3-12 0,-4 3-7 15,3-6-1-15,4-1 0 16,-3 7-19-16,-1 0-4 0,0 0-1 0,1 0 0 16,-1 0-10-16,4 0-2 0,0 0-1 0,7 0 0 15,-7 7-122-15,7-7-24 0</inkml:trace>
  <inkml:trace contextRef="#ctx0" brushRef="#br0" timeOffset="8798.599">19456 1362 1548 0,'0'0'34'0,"0"0"7"0,0 0 2 0,0 0 0 0,0 0-35 0,0 0-8 16,3 6 0-16,-3-6 0 0,7 3 28 0,0 4 4 0,0-1 1 0,-3-3 0 16,-4-3 3-16,7 0 0 0,4 9 0 0,-1-9 0 15,-3 10-16-15,4-1-4 0,-4-2 0 0,3-4 0 16,-6 6-6-16,3 4-2 0,4-10 0 0,-4 6 0 16,0 1 8-16,-7-1 2 0,0 0 0 0,3 4 0 15,1-10 10-15,-1 3 1 0,1 7 1 0,-4-4 0 16,3-2-15-16,1 2-3 0,-4 0-1 0,0 7 0 15,0-3-3-15,3 2-8 0,-3-5 12 0,-3-1-4 16,-8 10 1-16,8-3 0 0,3-7 0 0,-4 0 0 16,-3 7-1-16,0-3 0 0,0-7 0 0,0 3 0 15,0 1-8-15,0-4 0 0,-4-3 9 0,4 7-9 16,0-1 0-16,0-9-13 0,4 6 1 0,-4-3 1 16,-4-3-25-16,11 0-4 15,0 0-2-15,0 0 0 0,-7 0-116 0,0-3-23 0,3-3-5 0</inkml:trace>
  <inkml:trace contextRef="#ctx0" brushRef="#br0" timeOffset="10097.349">19974 1111 1036 0,'0'0'46'0,"-7"0"10"15,0 0-45-15,0 0-11 0,7 0 0 0,-7 0 0 16,-4 0 244-16,11 0 46 0,0 0 10 0,0 0 1 0,-7 0-239 0,7 0-48 15,0 0-14-15,0 0 0 0,0 0 8 0,0 0-8 16,0 0 0-16,0 0 9 16,0 0-9-16,0 0 10 0,0 0-10 0,0 0 10 0,0 0-10 0,0 0 0 15,0 0 0-15,7-3 0 16,-7 3 0-16,11 0 0 0,0-6 0 0,-1 6 0 0,4 0 24 0,0 0-1 16,-3 0 0-16,3 0 0 0,0 0-23 0,0-3-15 15,0 3 3-15,-3 0 0 0,3-7-1 0,-3 7 0 16,-1 0 0-16,4 0 0 15,1 0-31-15,-5 0-7 0,1 0-1 0,-1 0 0 16,4 0-148-16,-3 0-29 0,-4 0-7 0</inkml:trace>
  <inkml:trace contextRef="#ctx0" brushRef="#br0" timeOffset="10666.529">20525 1074 691 0,'0'0'61'0,"0"0"-49"0,0 0-12 0,0 0 0 15,0 0 273-15,7 0 52 0,0-7 11 0,0 7 1 16,3 0-244-16,1-9-49 0,0 9-9 0,-1-10-3 15,1 10-43-15,-1-3-9 0,4 3-1 0,-3-6-1 16,0 6 6-16,-1 0 0 0,-3-6 1 0,0 3 0 0,4-4 15 0,-1 4-12 16,-3-6 12-16,1 9-12 0,-1-6 12 0,3-4-9 15,-3 10 9-15,-3-9-8 0,-1-1 17 0,1 4 4 16,-1 3 1-16,1-3 0 0,-4 2 26 0,0-2 4 16,-4-3 2-16,4-1 0 0,-3 1-21 0,-1 3-4 15,-6-4-1-15,6 7 0 0,-3-6-20 0,4 2 0 16,-4-2 0-16,-1 0 0 0,-2 9 0 0,-1-10-8 15,4 10 0-15,-3-6 0 0,-4 6-4 0,-1 0 0 16,5-3 0-16,-4 3 0 0,0 0 12 0,-4 3-10 16,0-3 10-16,4 6-10 0,-3 1 10 0,3-4 0 15,-4 15 0-15,0-8 0 0,4-1 0 0,0 1 0 16,-4 15 0-16,4-10 0 0,-3 4 0 0,-1 0-8 0,4 6 8 16,0-6 0-16,0 9 0 0,0-3 8 0,3-6 0 15,4 6 0-15,-4-9 3 0,8 6 1 16,3-6 0-16,0-4 0 0,0 4-3 0,3 3 0 0,4-4 0 0,-3-5 0 15,6-1 1-15,-2 0 0 0,2 1 0 16,4-4 0-16,0-3 1 0,4 4 0 0,0-4 0 0,-1-3 0 16,4 0-2-16,1 0 0 0,-1 0 0 0,0 0 0 15,0 0-9-15,4 0 0 0,-1 0 0 0,-2 0 0 32,-8-3-27-32,0 3-10 0,7 0-3 0,0-7 0 0,-7 4-27 15,4-3-5-15,-4 6-2 0,0-10 0 0,0 7-113 0,-3-3-22 16,-4 3-5-16</inkml:trace>
  <inkml:trace contextRef="#ctx0" brushRef="#br0" timeOffset="11278.687">21033 1309 518 0,'0'0'23'0,"0"0"5"0,0 0-28 0,0 0 0 15,7 9 0-15,0-3 0 0,3 1 243 0,-3-4 43 16,4 3 9-16,-4-3 1 0,4 13-233 0,-1-13-47 16,1 3-16-16,-1 4 9 0,1-1-9 0,0 0 0 15,-4 1 0-15,0 6 0 0,0-4 0 0,-4 1 0 16,1-1 0-16,-1 4 0 0,-3-7 9 0,0 7 0 15,-3-3 0-15,-1-4 0 0,-3 7 32 0,0-4 7 16,0 4 0-16,-4 3 1 0,1-4-8 0,-1 1-1 16,-3-7-1-16,4 4 0 0,-5 3-15 0,5-4-2 15,-1-6-1-15,1 4 0 0,-1-1-21 0,1-9-13 16,6 10 1-16,-3-10 1 16,0 6-15-16,0-6-3 0,0 0-1 0,3 0-541 0,-3-6-108 15</inkml:trace>
  <inkml:trace contextRef="#ctx0" brushRef="#br0" timeOffset="13018.742">21449 1067 864 0,'0'0'76'0,"0"0"-60"0,-4 7-16 0,4-7 0 16,0 0 144-16,0 0 27 0,0 0 5 0,0 0 0 15,-3 0-110-15,3 0-22 0,0 0-5 16,0 0-1-16,0 0 3 0,0 0 1 0,0 0 0 0,10 0 0 15,1 0-18-15,0 0-4 0,-1 0-1 0,4 0 0 16,4-7-19-16,-4 7 0 0,-3-9 8 0,6 9-8 16,1-10 0-16,0 10 0 0,-4-9 0 0,0 9 0 15,3-6 0-15,-2 6-17 0,2-10 3 0,-6 7 1 16,-8 3-132-16,8-9-27 0,3 3-4 0,0 6-2 16</inkml:trace>
  <inkml:trace contextRef="#ctx0" brushRef="#br0" timeOffset="13698.158">22126 870 1407 0,'0'0'62'0,"0"0"14"0,-3-3-61 0,3 3-15 0,0 0 0 15,0 0 0-15,0 0 67 0,0 0 10 0,0 0 3 0,0 0 0 16,0 0-8-16,0 0 0 16,-4-7-1-16,1 1 0 0,3 6-34 0,0 0-6 0,-7 0-2 0,-4-9 0 15,7 9-29-15,-3 0 0 0,0 0 0 0,0 0 0 16,-7 0 0-16,7 0 0 0,0 0 0 0,0 6 0 16,-4-3 0-16,1-3 0 0,3 6 0 0,0 1 0 15,0-4 0-15,-4 15 0 0,1-11 0 0,-1 5 0 16,0-2 0-16,1 5 0 0,-4 4 0 0,7-9 0 15,0 5 0-15,3 4 0 0,-7-3 0 0,4-4 0 16,4 4 0-16,-1 3 0 0,-3-10 0 0,7 1 0 16,-3 5 0-16,-1-5 11 0,8 9-11 0,-1-13 10 15,-6 3-10-15,3-6 0 0,7 10 0 0,0-10-11 16,-7-3-12-16,7 9-2 0,-7-9-1 0,11 0 0 16,3 10 16-16,-7-10 10 0,-7 0-12 0,10 0 12 15,4 0 0-15,-3 0 0 0,-11 0 0 0,7 0 9 0,0-10 15 0,0 1 4 16,0 9 0-16,0-3 0 0,-3-10 8 0,3 4 3 15,3 0 0-15,-6-1 0 0,-1 1-15 0,5-7-4 16,2 7 0-16,-3-1 0 0,0-9-20 0,0 4 9 16,-3 2-9-16,-1-2 0 0,8 5 0 0,-4-9 0 15,-7 10 0-15,0-1 0 0,3-5 0 0,1 5 0 16,-8 1 8-16,1 3-8 0,-1-4 0 0,1 7 10 16,3 3-10-16,0 0 8 0,-11-9 4 0,11 9 0 15,0 0 0-15,0 0 0 0,-3 0-12 0,3 0 0 16,0 0 0-16,0 0 0 0,0 0 0 0,0 9 0 15,3-6 0-15,1 13 0 0,6-7 10 0,-3 10-10 0,-7-9 12 16,0 12-12-16,0 0 19 0,4-7-3 0,3 10-1 16,0-3 0-16,-3 3 8 0,-1-6 1 0,4 6 1 0,-3-6 0 15,-4 0-13-15,3 0-2 0,8-4-1 0,-4 4 0 16,-4-3-9-16,8-4 10 0,0 1-10 0,-4-4 10 16,0 4-10-16,3-4-9 0,-3 1 9 0,4-4-13 31,7-3-40-31,-8 3-8 0,-10-6-2 0,0 0-1002 0</inkml:trace>
  <inkml:trace contextRef="#ctx0" brushRef="#br0" timeOffset="14783.092">22497 1299 748 0,'0'0'67'0,"0"0"-54"16,0 0-13-16,0 0 0 0,0 0 144 0,0 0 27 15,0 0 5-15,0 0 0 16,0 0-123-16,0 0-25 0,0 0-4 0,0 0-2 0,10 7 11 0,-3-4 3 16,0 6 0-16,-7-9 0 0,4 6-26 0,3 4-10 15,0-1 8-15,-3 1-8 0,-1-4 0 0,4 6 0 16,0 4 0-16,-3 3 0 0,3-10 0 0,-4 7 0 15,1 0 0-15,-1-4 0 0,1 13 23 0,-1-9-1 16,-6-3 0-16,-1 2 0 0,8 4 2 0,-8 0 1 16,-3 0 0-16,0-4 0 0,-3 1-6 0,3-3-2 15,-4 2 0-15,-3-2 0 0,-4 2-6 0,8 1-2 0,-1-3 0 16,0-4 0-16,-3 0-9 0,4-2 0 0,3-1 0 0,0-3-11 31,7-3-124-31,-7 0-25 0,-7 0-4 0,14 0-496 0</inkml:trace>
  <inkml:trace contextRef="#ctx0" brushRef="#br0" timeOffset="20736.168">22765 923 115 0,'0'0'10'0,"0"0"-10"16,0 0 0-16,0 0 0 0,-7 0 149 0,7 0 28 15,0 0 6-15,0 0 1 0,0 0-112 0,0 0-21 16,0 0-5-16,0 0-1 0,0 0 23 0,0 0 4 15,0 0 0-15,0 0 1 0,0 0-7 0,0 0-2 16,0 0 0-16,0 0 0 0,0 0-26 0,0 0-6 16,-4 9 0-16,4-9-1 0,0 0-19 0,0 0-4 0,0 0-8 0,0 0 12 15,-7 10 10-15,7-10 2 0,0 0 0 0,7 0 0 16,4 0 16-16,-11 0 3 16,3 0 1-16,8 0 0 0,-4 0 9 0,0 0 3 0,-7 0 0 0,11-10 0 15,-1 10-33-15,1 0-7 0,-11 0 0 0,10-3-1 16,1-3 2-16,3 6 1 0,-7 0 0 0,0 0 0 15,-3-6-6-15,6 3-2 0,4 3 0 0,-3-7 0 16,-4 7 11-16,4 0 3 0,3 0 0 0,-4 0 0 16,1-3-24-16,-4 3 0 0,3 0 0 0,1 0 0 15,0 0 0-15,-1 0 0 0,-3-6 0 0,4 6 0 16,-1 0 0-16,1 0-20 0,0 0 4 0,-4-3 1 16,3 3 15-16,-3 0 16 0,4 0-3 0,-1 0-1 15,-10 0-12-15,8-7-16 0,2 7 3 0,-3 0 1 16,-7 0 21-16,7 0 5 0,-7 0 1 0,0 0 0 0,7 0-15 0,-7 0 0 15,0 0 0-15,11-9 0 0,-11 9-16 0,0 0 0 16,0 0 0-16,7 9 0 16,-7-9-26-16,0 0-5 0,0 0-1 0,7 0 0 15,-7 0-178-15,7 7-36 0,-7-7-7 0</inkml:trace>
  <inkml:trace contextRef="#ctx0" brushRef="#br0" timeOffset="21693.978">23449 860 1558 0,'0'0'69'0,"0"0"15"0,0 0-68 0,0 0-16 0,0 0 0 0,0 0 0 16,0 0 13-16,0 0-1 0,0 0 0 0,0 0 0 16,-7 0 1-16,4 10 0 0,-1-1 0 0,1 0 0 15,-1-2 29-15,-3 2 6 0,0-6 0 0,-4 7 1 16,8 5-30-16,-4-5-7 0,0 5 0 0,0-2-1 15,3 3 5-15,-3 3 0 0,3-13 1 0,-3 6 0 16,4-2 19-16,-1-4 3 0,1 3 1 0,-1 1 0 0,4-10-1 0,0 9 0 16,0-9 0-16,0 0 0 15,0 0-9-15,0 0-2 0,4 7 0 0,-4-7 0 0,0 0-4 0,0 0-2 16,0 0 0-16,7-7 0 0,3-2-1 0,-2-1 0 16,-1 1 0-16,0 3 0 0,3-4-5 0,-3 1-2 15,4 0 0-15,-1-10 0 0,1 9-14 0,-4-5 0 16,0 5 0-16,4 1 0 0,-4-4 0 0,3 1 0 15,-3 2 0-15,0 7 0 0,1 3 0 0,-1-9-10 16,-7 9 10-16,3-7-12 0,-3 7 12 0,11 0 0 16,-11 0 8-16,0 0-8 0,0 0 0 0,7 0 0 15,-7 0 0-15,0 0 0 0,0 0 0 0,10 0 0 0,1 10-10 16,-4-4 10-16,-7-6 0 0,4 3 0 0,-1 13 10 0,4-7-2 16,-7 1-8-16,4 5 11 0,-4-5-11 0,0-1 12 15,3 1-12-15,-3-1 0 0,0 1 9 0,4-1-9 16,-4-9 9-16,0 0-9 0,0 0 12 0,3 6-12 15,4 4 16-15,-7-10-4 0,0 0-1 0,7-7 0 16,-7 7-2-16,11 0 0 16,-1-3 0-16,-2-3 0 0,-1-3 11 0,0-1 3 0,-4 1 0 0,4-1 0 15,-3 4-23-15,3-3 0 0,-4-1 0 0,1 1 0 16,-1-1 0-16,1 1 0 0,-1 0 0 0,1-1 0 16,3 4 0-16,-3-4-10 0,-1 1 1 0,1 9 0 15,-4 0 9-15,7-9 0 0,0-1 0 0,-4 10-8 16,4-6 8-16,0 3 0 0,-3-3 0 0,3 2-8 15,0 4 8-15,0-6 0 0,-7 6-9 0,7 0 9 16,0 0 0-16,0 0 16 0,4 0-2 0,-4-9-1 0,0 9-24 0,0 9-5 16,4-9 0-16,-8 6-1 0,-3-6 17 0,11 4 14 15,-4 5-2-15,0-3-1 0,3 4 5 0,-6-1 2 16,6 0 0-16,1-2 0 0,-7 2-8 0,3-6-2 16,0 7 0-16,0-4 0 0,-4 0-8 0,4-3 0 15,-3 7 9-15,3-1-9 0,-7-9 0 0,7 6 8 16,-3-2-8-16,-1 5 0 0,4-3 0 0,-3 4 0 15,-4-1 0-15,0 7 0 0,0-7 9 0,0 1-9 16,0-1 12-16,0 0-12 0,3 1 0 0,-3-1 0 16,0-2-15-16,0-7 5 0,4 3-10 0,-4-3-1 15,0 0-1-15,0 0 0 16,0 0-18-16,0 0-4 0,3 9-1 0,-3-9 0 16,0 0-13-16,0 0-2 0,0 0-1 0,0 0 0 15,0 0-82-15,0 0-16 0,0-9-3 0,0 9-709 0</inkml:trace>
  <inkml:trace contextRef="#ctx0" brushRef="#br0" timeOffset="22234.418">24215 1202 1036 0,'0'0'46'0,"0"0"10"0,0 0-45 0,0 0-11 0,7 6 0 0,-7-6 0 15,7 0 175-15,0 10 33 0,0-4 6 0,-4-3 2 16,4 7-156-16,-3-4-32 0,3 3-5 0,-3-6-2 16,-1 10-3-16,1-10-1 0,-1 6 0 0,-3 1 0 15,0 6-6-15,0-13-2 0,0 6 0 0,0 7 0 16,-3-7-1-16,3 7 0 0,0-7 0 0,-4-6 0 16,8 13 4-16,-8-7 1 0,4 7 0 0,0-3 0 15,0-4 6-15,0 4 1 0,0-1 0 0,-3-2 0 16,3-1-10-16,-4 0-2 0,4-2 0 0,-3-1 0 15,-1-3-8-15,0 7 0 0,4-10 0 0,0 9 0 16,0-9-120-16,0 0-19 0,0 0-4 0,0 0-669 16</inkml:trace>
  <inkml:trace contextRef="#ctx0" brushRef="#br0" timeOffset="22643.099">24564 907 1954 0,'0'0'87'0,"0"0"17"0,0 0-83 0,0 0-21 0,0 0 0 0,0 0 0 16,0 0 41-16,0 0 4 0,0 0 1 0,0 0 0 15,0 0-30-15,0 0-7 0,0 0-1 0,0 0 0 16,0 0-8-16,0 0 0 0,7 0 0 0,0 0-11 15,-3 7 11-15,3-4 0 0,-7-3 0 0,7 0 0 16,0 0 0-16,0 6 0 0,0-6 8 0,0 0-8 16,3 0 0-16,-2 0 0 0,-8 0 0 0,10-6 0 15,1 6 0-15,-4 0 0 0,3 0 0 0,-3 0-8 16,0 0-20-16,1 0-3 0,-1 0-1 0,0 0-884 16</inkml:trace>
  <inkml:trace contextRef="#ctx0" brushRef="#br0" timeOffset="23245.512">25065 895 288 0,'0'0'25'0,"0"0"-25"0,0 0 0 0,0 0 0 16,0 0 288-16,0 0 52 0,0 0 10 0,0 0 2 15,0 0-215-15,0 0-43 0,-4 3-9 0,4-3-1 16,0 0-17-16,0 6-3 0,0-3-1 0,0-3 0 0,0 0-41 0,0 10-8 16,0-4-2-16,-3 3 0 0,6 1-12 0,-3-10 0 15,0 9 0-15,4 1 0 0,-1-1 0 0,1 4 0 16,-1-1 0-16,1 4 0 0,-4-7 0 0,4 4 0 15,-1 2-12-15,-3 4 12 0,4-3 0 0,-4 0 0 16,3 6 0-16,-3-7 0 0,0 1 0 0,0-4 0 16,0 4 10-16,0-3-2 0,0-4 4 0,0 7 2 15,-7 3 0-15,7-10 0 0,-3 0 6 0,3 7 0 16,-4-7 1-16,0 1 0 0,4-1-21 0,-3 1 0 16,3-1 0-16,0 4 0 0,-4-4 0 0,1 4 0 15,-4-7 0-15,3-3 0 0,-3 3 0 0,0-3 0 0,4 10 0 0,-4-13 0 31,7 0-31-31,-11 3-10 0,0 6-3 16,-3-9 0 0,0 10-18-16,4-10-4 0,-4 0-1 0,-1 0 0 0,1 0-97 0,4-10-19 0,-1 1-4 0,-3 6-1 15</inkml:trace>
  <inkml:trace contextRef="#ctx0" brushRef="#br0" timeOffset="23454.105">25157 663 1152 0,'0'0'51'0,"0"0"10"0,-4-7-49 0,1-2-12 16,3 9 0-16,0 0 0 0,0 0 344 0,0 0 67 15,0 0 13-15,0 0 2 16,0-9-376-16,0 9-75 0,0 0-15 0,0 0-4 15,0 0 2-15,0 0 0 0,0 0 0 0,0 0 0 16,0 0-138-16,0 0-27 0,0 0-5 0</inkml:trace>
  <inkml:trace contextRef="#ctx0" brushRef="#br0" timeOffset="25275.629">25202 199 403 0,'0'0'36'0,"0"0"-36"15,0 0 0-15,0 0 0 0,0 0 205 0,0 0 35 16,0 0 6-16,0 0 2 0,0 0-129 0,0 0-26 16,0 0-5-16,0 0 0 0,0 0-29 0,0 0-6 15,0 0-1-15,0 0 0 0,0 0-16 0,0 0-4 16,0 0-1-16,0 0 0 0,0 0-17 0,11 0-3 16,-4 0-1-16,4 0 0 0,-4 0 2 0,-7 0 0 15,10 0 0-15,1 3 0 0,-4 3-12 0,4-3 0 16,-1-3 0-16,1 10 8 0,-4-4-8 0,0 3 0 15,3 1 0-15,1-1 8 0,-4 7 4 0,4-13 1 16,-1 13 0-16,1-7 0 0,-1 7 0 0,4-4 0 16,-3 10 0-16,7 0 0 0,-4-3-13 0,3 6 11 0,-2 0-11 0,-5-6 10 15,4 9-10-15,0-9 8 0,0 15-8 0,1-5 8 16,-5-4 0-16,1 3 0 0,-1-3 0 0,1 3 0 16,-4 7 16-16,0-16 4 0,0 15 0 0,-3-6 0 15,-1 7-16-15,1-7-4 0,-1 6 0 0,1-5 0 16,-1 11 0-16,-6-11 0 0,-1 8 0 0,1-2 0 15,-1 6 0-15,1-4-8 0,-4 1 12 0,0-10-4 16,-4 7 7-16,-3-4 1 0,0-9 0 0,0 6 0 16,3-3 14-16,-3 0 3 0,-4-6 1 0,4 0 0 15,-7 0-9-15,3 3-1 0,4-10-1 0,0 7 0 16,-4-10-23-16,8 7-13 0,-1-6 1 0,1-1-752 16,-1 0-152-16</inkml:trace>
  <inkml:trace contextRef="#ctx0" brushRef="#br0" timeOffset="68390.958">25756 788 403 0,'0'0'36'0,"0"0"-36"0,0 0 0 0,0 0 0 16,0 0 273-16,0 0 48 0,0 0 10 0,0 0 1 15,4 0-252-15,-4 0-50 0,0 0-10 0,0 0-3 16,0-9 16-16,0 9 3 0,0 0 1 0,0 0 0 16,7-7-21-16,-4 7-4 0,8-9 0 0,0 9-1 15,-1-9 10-15,4 9 3 0,4-3 0 0,0-4 0 0,3 7-4 0,0-6 0 16,4 6 0-16,3-3 0 0,-3-3-9 0,3 6-3 15,0-4 0-15,0 4 0 0,0-6-8 0,-3 6 0 16,3 0 0-16,-3 0 8 0,-4-9-8 0,0 9 0 31,1 0 0-31,-1 0 0 0,-4 0 0 0,1 0 8 0,-4 0-8 0,0 0 0 16,-3 0-49-16,-4 0-15 0,3 0-4 0,-3 0 0 0</inkml:trace>
  <inkml:trace contextRef="#ctx0" brushRef="#br0" timeOffset="68873.519">25770 995 979 0,'0'0'87'0,"0"0"-70"0,0 0-17 0,0 0 0 0,0 0 161 0,0 0 29 15,0 0 6-15,0 0 0 0,0 0-121 0,0 0-25 16,0 0-5-16,0 0-1 0,11 0-2 0,0-9-1 16,3 6 0-16,0-4 0 0,3 7 7 0,1 0 0 15,3-6 1-15,0 6 0 0,4 0-3 0,0-3-1 16,0-3 0-16,3 6 0 0,-4-4-15 0,5 4-3 16,-5 0-1-16,1-6 0 0,0 6-16 0,-4 0-10 15,0 0 12-15,0 0-12 0,0 6 0 0,1-6 0 16,-1 0 0-16,0 4 0 15,0 2-115-15,-3-3-20 0,3-3-4 0</inkml:trace>
  <inkml:trace contextRef="#ctx0" brushRef="#br0" timeOffset="75445.818">8657 4350 748 0,'0'0'67'0,"0"0"-54"0,0 0-13 0,0 0 0 16,0 0 140-16,0 0 24 0,0 0 6 0,0-3 1 0,0-3-119 0,0 3-23 15,0-10-5-15,-3 10 0 0,3-6 42 0,-4 3 9 16,4-4 1-16,-3 1 1 0,-4 6-29 0,-1-4-5 15,5 1-2-15,-4 6 0 0,-4-3 2 16,1 3 0-16,-4-6 0 0,0 6 0 0,3 0-43 0,0 0 0 16,-10 0 0-16,4 0 0 0,2 0 0 0,-6 0 0 15,4-4 0-15,-8 4 0 0,0 0-10 0,1-6 10 16,-5 6-13-16,1 0 5 0,0-3 8 0,-4 6 8 16,0-3-8-16,1 0 11 0,-1 0 1 0,-3 0 0 15,3 6 0-15,-3-6 0 0,-4 0 21 0,3 0 5 16,-2 0 1-16,-1 4 0 0,-3-4-13 0,-1 0-2 15,-3 6-1-15,4-3 0 0,0 3-15 0,-1 4-8 16,-3-1 8-16,4 1-8 0,-4-1 17 0,4 0-1 0,3 4 0 16,-10-4 0-16,-4 4 8 0,11-4 0 15,-8 10 1-15,4-6 0 0,0-1-2 0,1 4-1 0,-1 3 0 0,0-1 0 16,3-2-7-16,-2-3-2 0,2 2 0 0,1 4 0 16,0 6-13-16,6-15 11 0,-6 8-11 0,3-2 10 15,4 3-10-15,0 0 0 0,6 0 0 0,-6-4 0 16,3 13 0-16,4-9 0 0,-4 6 0 0,4 4 8 15,-4-14-8-15,4 14 0 0,4-4 0 0,-5 3 0 16,1-3 0-16,0 0 0 0,0-3 0 0,3 6 0 16,0 7 0-16,8-17 8 0,-8 14-8 0,4-10 8 15,7 12 0-15,-8-9 0 0,8 10 0 0,-7-7 0 16,7 0-8-16,0 1 0 0,3 2 0 0,-3-3 0 16,7 10 0-16,-3-13 0 0,3 9 0 0,0-5 0 15,3-1 0-15,-7-3 8 0,11 3-8 0,-7-3 0 16,0 3 0-16,0-3 0 0,4 10 0 0,-4-7 0 15,0 0 0-15,3 7 0 0,-3-10 0 0,7 3 0 16,-7 0 0-16,3-2 0 0,4 2 8 0,0-9-8 0,0 6 0 16,0 0 0-16,11-6 0 0,-11 6 0 0,7-7 8 0,4 1-8 15,3 6 0-15,-4-6 8 0,8 0-8 0,-4 0 8 16,4 6-8-16,10-6 8 0,-10 6 0 0,6 3-8 16,1-3 12-16,3 3-4 0,0-3-8 0,1 4 8 15,2-1-8-15,1-3 8 0,0 3-8 0,3 0-14 16,-3-3 3-16,3 4 1 0,1-7 10 0,-1 0 0 15,7-4 0-15,0 7 0 0,-3-6 0 0,7-3 9 16,0 3 0-16,3 0 0 0,1-4-9 0,3-2 0 0,-4 3-10 16,4-7 10-16,0 7 0 0,3-7 0 0,1 0 11 0,-1 1-3 15,11-1-8-15,-3 1 11 0,3-4-11 0,-7-3 12 16,10 6-12-16,4-2 0 0,-10-7 0 0,10 3 0 16,-3 3 0-16,-1-12 8 0,-3 6-8 0,4-3 12 15,-1 3-12-15,1-7 0 16,3 4-10-16,-7-3 10 0,3-3 0 0,-3-1 0 0,-3 1 11 0,-1-1-3 15,5-5-8-15,-1 2 9 0,-4-2-9 0,1-4 10 16,6 3 6-16,-3-3 0 0,0-6 1 0,-3 3 0 16,-1-3-5-16,4-3-2 0,-3-7 0 0,3 10 0 15,-4-9 8-15,1 2 2 0,-4-2 0 0,-7-1 0 16,7 1-20-16,-15 6 0 0,12-7 0 0,-4-2 0 16,0 8 13-16,0-5-1 0,-4-1 0 0,0 1 0 15,-6 6-2-15,-4-7-1 0,-1-2 0 0,-2 2 0 16,-5 1 2-16,1-4 0 0,0 3 0 0,0 1 0 0,-8 6 6 15,1-7 2-15,-4 4 0 0,7-4 0 0,-3 1-5 0,-4 9-1 16,-14-13 0-16,4 10 0 0,3-3-1 0,-3 2-1 16,-11-8 0-16,-4 9 0 0,1-4-2 0,-1 4 0 15,-3-7 0-15,-4 7 0 0,-6-6-9 0,-1 5 0 16,8-5 0-16,-5 6 8 0,-6 3-8 16,4-13 8-16,-5 13-8 0,5-3 8 0,-1 3 2 0,-7-13 0 15,1 13 0-15,-1-10 0 0,-3 7-10 0,0-6 0 16,-4 6 0-16,0-1 0 0,-3 4 0 0,0 0-9 15,-8-3 9-15,1 0-13 0,0 9 13 0,-1-6 0 16,-3 0 0-16,1 6-9 0,2 0 9 0,-6 0 0 16,-8 4-9-16,1-4 9 0,-1 3 0 0,-3 7-9 15,1-4 9-15,-1 4 0 0,0-1-8 0,0 4 8 0,-4-3 0 16,4-1 0-16,-10 10-8 0,6-9 8 0,1 3 0 16,-1 6 0-16,4 0 0 0,0-10-8 0,0 10 8 0,0-3 0 15,-3-3 0-15,3 6 0 0,0 0-8 0,-7 0 8 16,7 0-22-16,0 6-1 0,7-3 0 0,-14-3 0 31,0 10-118-31,0-4-24 0,-7 3-5 0</inkml:trace>
  <inkml:trace contextRef="#ctx0" brushRef="#br0" timeOffset="81429.541">4985 5511 864 0,'-11'0'76'0,"11"0"-60"15,0 0-16-15,0 0 0 0,-7 0 114 0,0-3 20 16,7-4 4-16,-11 7 1 0,4 0-67 0,4 0-12 16,-8-3-4-16,8-3 0 0,-8 6-56 0,4 0 0 15,0 0 0-15,-3 0-14 0,-1-6 14 0,0 6 10 16,1 0-2-16,-1 0 0 0,4 0-8 0,-11-4 0 15,4 4 0-15,4 0 0 0,-4 0 62 0,0 0 7 16,-1 0 2-16,5 0 0 0,-8 0-6 0,4 0-1 16,0 0 0-16,0 0 0 0,3-6-8 0,-3 6-3 0,-7 0 0 0,7 0 0 15,-4 0-39-15,4-3-14 0,-3 3 9 0,-1 0-9 16,0 0 24-16,-3 0-1 0,7-6 0 0,-7 6 0 16,-4 0 5-16,4 0 0 0,3 0 1 0,-6 0 0 15,-5 0-5-15,12 0-2 0,-8 0 0 0,4 0 0 16,0 0-1-16,3 0 0 0,0 0 0 0,4 0 0 15,-3 0-2-15,6 0-1 0,-7 0 0 0,1 0 0 16,3 0-18-16,-4 0 0 0,4 0 8 0,0 0-8 16,-11 6 0-16,8-3 0 0,-1 3 0 0,-3-2 0 15,-4 2 0-15,4 3 0 0,3-2 0 0,4-4 0 16,-14 6 0-16,10 0 0 0,-6-2 10 0,2 2-10 16,-2-3 16-16,3 4-1 0,3-7-1 0,-3 6 0 15,7 1 1-15,-8-10 0 0,8 9 0 0,-7-3 0 16,7 4-15-16,-7-1 11 0,3 1-11 0,1-1 10 15,-1-3-10-15,0 4 0 0,4-1 9 0,0 1-9 0,-7 5 0 0,7-2 0 16,0-4 0-16,-4 1-8 0,4 5 8 0,3 1 0 16,-3-3 0-16,4 2 0 0,6-5 0 0,-6 8 0 15,-1 1-12-15,7-3 4 0,4 0 8 0,-7-4 0 16,4 4 0-16,-1 3 0 0,4-4 0 0,0-2 0 16,0 3 8-16,-7-1-8 0,4-2 8 0,3 6-8 15,0-4 10-15,0 1-10 0,0-4 0 0,-7 4 0 16,14-6 0-16,-7 8 0 0,0-2 0 0,3-3 0 15,-3 2 0-15,7 1 0 0,-7-3 0 0,7 2 14 16,0-5-2-16,4 8-1 0,-7-2-11 0,-1-3 0 0,4 2 0 0,4 1 0 16,-8-3 0-16,8-4 0 0,3 7 11 15,-3-1-11-15,-1-2 0 0,4-4 0 16,0 1 0-16,4-1 0 0,0 4 11 0,-1-1-11 0,1-6 12 0,3 4-12 16,-7-7 11-16,7 6-11 0,-3-2 10 15,0-4-10-15,-1 3 9 0,1 3-9 0,0-2 8 0,3-4-8 16,0 3 11-16,4-3-3 0,-8 4-8 0,4-4 12 15,4 3-12-15,-4-6 0 0,4 3 8 0,-11 3-8 16,7-6 9-16,4 10-1 0,0-10 0 0,-4 0 0 16,3 0-8-16,1 6 8 0,-7-6-8 0,7 3 8 15,-4-3 2-15,3 0 0 0,-2 0 0 0,-1-3 0 16,3 3-10-16,-6-6 10 0,7 6-10 0,-1 0 10 16,5 0-10-16,-5-3 0 0,5-4 9 0,-5 7-9 15,-3-6 0-15,4 3 9 0,0 3-9 0,-4-6 0 16,7 6 8-16,-3 0-8 0,-4 0 0 0,4-3 0 15,-1 3 9-15,-2-7-9 0,2 7 0 0,-3-3 9 16,4-3-9-16,-7 6 0 0,-1-3 0 0,1-4 0 0,3-2 8 0,-3 0-8 16,3 2 8-16,0-2-8 0,0 6 21 0,4-7-1 15,-11 4 0-15,11-3 0 0,-11-1-20 0,7 1 0 16,-7 3 0-16,7-4 0 0,-10 1 9 0,3-1-9 16,-3 1 12-16,6 0-12 0,1 2 12 0,0-2-4 15,3 0 0-15,-7-1-8 0,7 1 8 0,-3-1-8 16,-1 4 0-16,-6-3 0 0,7-1 8 0,-8 1-8 15,4-1 0-15,-3 1 0 0,-4 0 10 0,7-1-10 16,-3 1 8-16,-4-1-8 0,0 1 13 0,3 0-2 16,-6-4-1-16,3 4 0 0,0-4 5 0,0 4 1 15,-3-7 0-15,3 7 0 0,-4-7-3 0,1 3 0 0,3-2 0 0,-4 5 0 16,4-5-4-16,-7 2-1 0,0-3 0 0,0-2 0 16,4 2-8-16,-4 3 0 0,0-2 9 0,0-1-9 15,3 3 0-15,-3-2 8 0,0-4-8 16,-3 3 0-16,3-3 0 0,-4 7 0 0,4-4 0 0,-7 1 8 15,4 2-8-15,3-3 8 0,-7-3-8 16,3 10 8-16,1-7-8 0,-4 4 0 0,3-4 0 0,-3 1 0 16,0 2 0-16,3-3 0 0,-3 7 0 0,0-1 8 15,4-5-8-15,-11 5 0 0,7 1 0 0,3 0 0 16,-7-7 0-16,4 6 0 0,0 1 0 0,-3 0 0 16,-1-1 0-16,8 1 9 0,-8-1-9 0,0 1 10 15,1 3-10-15,-1-4 0 0,1 10 0 0,3-9 0 16,-4 6 0-16,-7-3 0 0,4 6-8 0,0-7 8 15,0 4 0-15,0 3 0 0,3 0-9 0,-6 0 9 0,-1 0 0 0,4 0 0 16,-7 0-8-16,0 0 8 0,3 3 0 0,-3-3 0 16,-4 0 0-16,4 7 0 0,0-7 0 0,3 0 0 15,-6 6 0-15,2-3 0 0,1-3 0 0,4 0-8 16,-5 6 8-16,8-3 0 0,-7-3 0 0,0 0 0 16,3 10 0-16,-3-10 0 0,4 0 0 0,-1 0 0 15,0 6 0-15,-3-3 0 16,0-3-81-16,3 6-13 0,1-2-2 0,-8 2-1339 0</inkml:trace>
  <inkml:trace contextRef="#ctx0" brushRef="#br0" timeOffset="85416.865">13042 4466 403 0,'0'0'36'0,"0"0"-36"0,0 0 0 0,-7-3 0 16,0-3 230-16,0 6 39 0,0-3 8 0,7 3 2 15,-7-6-203-15,3-1-40 0,1 4-8 0,3 3-1 16,-7 0-9-16,3-6-2 0,4 6 0 0,-7-3 0 16,4-3-16-16,-1 6 0 0,1 0 8 0,-4-10-8 15,0 10 24-15,-1 0 0 0,1-3 1 0,0 3 0 16,0-6 28-16,-3 6 6 0,-1 0 1 0,1 0 0 15,-5 0-12-15,1 0-3 0,0 0 0 0,-3 0 0 16,2 0-30-16,-2 0-7 0,-1 6 0 0,-3-6-8 16,0 3 8-16,0-3-8 0,-4 0 0 0,0 0 0 15,1 0 11-15,-1-3-11 0,0 3 10 0,1-6-10 16,-1 12 9-16,-3-3-9 0,3-3 8 0,4 0-8 16,0 10 17-16,-1-10-1 0,-2 6-1 0,3 3 0 0,3-9 17 0,0 3 3 15,-3 10 1-15,0-10 0 0,0 3-10 0,0 4-2 16,-4-1 0-16,4-6 0 0,-4 7-8 0,0-1-3 15,1-3 0-15,-1 4 0 0,0-1 5 0,-3 1 1 16,0 5 0-16,3-12 0 0,-3 13-19 0,0-7-19 16,-1 1 4-16,5-1 1 0,-1 1 23 0,0-1 5 15,1 7 1-15,3-7 0 0,-1 1-15 0,1 5 0 16,-3-12 0-16,2 13 0 0,5 0-13 0,-8-4 1 16,0-2 0-16,1 5 0 0,2 1 20 0,1-3 5 15,-3 2 1-15,-1-5 0 0,-3 9-14 0,3-4-12 16,4-2 3-16,-4 2 0 0,-7 4 9 0,8-3 0 15,6-7 0-15,-3 10 0 0,3-3 0 0,4-4 0 0,0-2 0 0,3 5 0 16,4-5 8-16,-3 9 0 16,3-4 0-16,0 1 0 0,3-3-8 0,-6 5-12 0,-5-2 4 0,5 3 0 15,-1 0 8-15,1-4 0 0,-4 14 0 16,-4-4 0-16,0 0 0 0,1 3-8 0,3 0 8 0,-4 0 0 16,-7-2 0-16,11 2 0 0,11-9 0 0,-4 6 0 15,-4-7 0-15,4 8 0 0,0-8 12 0,7 1-4 16,7-3-8-16,-4 3 8 0,-6-1-8 0,10 4 8 15,0-3-8-15,0-6 0 0,-7 12 0 0,0-6 0 16,7 0 0-16,-3 6 0 0,-1 0 0 0,1-7 0 16,-8 11 0-16,8-10 0 0,6 15 0 0,-3-6 0 15,-10 4 0-15,6-4-12 0,4 0 4 0,0 0 0 16,4 4 8-16,3-10 0 0,-3 0 0 0,3-4 0 0,3 4 0 16,1-6 0-16,-7 3 0 0,6-4 0 0,5-5 0 0,-1-1 0 15,-4 7 0-15,1-7 8 16,0 4 3-16,-1-4 1 0,1-2 0 0,0 2 0 0,-4 0-12 0,3 7 0 15,4-7-12-15,-3 1 12 16,-7 6 0-16,3-4 0 0,7 4 0 0,4-4 0 0,3 4 0 0,-3-7 0 16,-8 1 0-16,4 6 0 0,8-7 8 0,-5 7-8 15,-3-7 0-15,1 0 8 0,2 4-8 0,-3-4 8 16,4-2-8-16,0 2 8 0,-4-3-8 0,4-3 8 16,-4 7-8-16,4-1 8 0,-1-2 1 0,1-4 0 15,-4 3 0-15,0 3 0 0,0-2 2 0,1-4 0 16,-1 6 0-16,0-3 0 0,0 4 5 0,4-7 0 15,0 3 1-15,3-3 0 0,-4 4 2 0,1-7 0 16,0 0 0-16,3 0 0 0,-3 3-2 0,3 3 0 0,0-6 0 0,0 0 0 16,4 0-7-16,0 0-2 0,0 0 0 0,3 0 0 15,-3 9-8-15,3-9 0 0,-3 7 0 0,3-4 0 16,-3 3 0-16,-1-3 0 0,1 4 0 0,-4-4 0 16,1-3 0-16,-5 6 0 0,5-3 0 0,-5 3 0 15,5-6 0-15,-5 7 0 0,4-4 0 0,4-3 0 16,-7 0 0-16,3 6 0 0,0-6 8 0,1 0-8 15,-1 0 0-15,0 0 0 0,0-6 0 0,0 6 8 16,-3 0 0-16,3-3-8 0,1-4 12 0,-5 7-4 16,1-6 4-16,0 3 1 0,-1-3 0 0,-2 6 0 15,2-3 2-15,1-4 0 0,0-2 0 0,-1 9 0 16,1-10-15-16,0 7 0 0,-1-3 0 0,5 0 0 16,-12 3 0-16,8-4 9 0,0 4-9 0,-1-3 8 15,1 3-8-15,0-3 0 0,-1 2 9 0,5-2-9 0,-8 3 0 0,3-3 0 16,1 3 0-16,0-4 0 0,0 1 0 0,-4 3 0 15,0-6 0-15,0-1 0 0,0 4 0 0,4-4 12 16,-4-5-4-16,4 5 0 0,-8 1 6 0,8 0 2 16,-4-1 0-16,0 1 0 15,1-1-2-15,-1-5 0 0,3 5 0 0,-2 1 0 0,2-4-14 0,1-2 8 16,-4 5-8-16,4-5 0 16,0 5 0-16,-4-2 0 0,0-4 0 0,-3 6 0 0,3 1 0 0,-4 0 0 15,1-7 0-15,-4 7 0 0,4-7 11 16,-1 7-11-16,5-1 12 0,-8-9-12 0,3 10 9 0,-3-7-9 15,1 4 0-15,2-4 9 0,-3 0 2 0,0-3 0 16,1 1 0-16,2-7 0 0,4 6-3 0,-7-6 0 0,1 3 0 0,-5-3 0 16,4 0-8-16,-3-4 10 0,3 4-10 15,0-3 10-15,-3 3-10 0,-1-3 0 0,1-1 9 0,-1 4-9 16,1-3 12-16,0 9-1 0,-1-6-1 0,-3 0 0 16,0 6-2-16,-3-3 0 0,3-3 0 0,-4 0 0 15,4 0-8-15,-3 6 0 0,-4-9 0 0,3 3 0 16,-3-3 0-16,4 3 0 0,-4 3 0 0,-4-3 0 15,4 0 0-15,-3 0 0 0,-1 6 0 0,1-10 0 16,-4 4 0-16,3 3 0 0,1-3 0 0,-4 10 0 16,0-4 0-16,0 0 0 0,0 0 0 0,-1 4 0 15,1-4 0-15,-3 3 0 0,-4-3 0 0,0 0 0 16,0 4 0-16,-1 2 0 0,1-2 0 0,-3-4 0 16,-1 3 0-16,0-3 0 0,-3 7 0 0,0-4 0 15,0-3 0-15,0 4 0 0,0 5 0 0,-1-9 0 0,1 10 0 0,4-7 0 16,-5-3 0-16,1 10 0 0,0-7 0 0,0 4 0 15,0-4 0-15,0 7 0 16,-4-1 0-16,0-5 0 0,0 5 0 0,-3-2 0 0,4-1 0 0,-5 4 0 16,1-1 0-16,-4 7 0 0,4-6 0 0,-4 2 0 15,-3-2 0-15,3 0-11 0,-3 2 11 0,3 4 0 16,-6-6 0-16,2 3 0 0,-3 6 0 0,1-10 0 16,-8 1 0-16,3 9 8 0,5-3-8 0,2-4 0 15,-2 1-8-15,-1 6 8 0,3 0 0 0,5-3 0 16,-5-3 0-16,1 6 0 0,3-3-8 0,1-4 0 15,-5 7 0-15,1-3 0 0,-4-3 8 0,8 3 14 16,-5-4-3-16,1 7-1 0,-4-3-10 0,-3 3 0 0,0-6 0 0,3 6 0 16,-4 0 0-16,5 0 0 0,-1 0 0 0,0 0 8 15,0 0-8-15,-3 0 0 0,0 0 0 0,-8 6-11 32,1-3-53-32,-8 4-10 0,4-4-2 0,-10 6-863 0,-4 1-172 0</inkml:trace>
  <inkml:trace contextRef="#ctx0" brushRef="#br0" timeOffset="88659.029">20077 6571 1587 0,'0'0'35'0,"0"0"7"0,0-7 2 0,0 7 0 0,-4-3-35 0,4-3-9 0,0 6 0 0,-3-3 0 16,3 3 23-16,0 0 2 0,0 0 1 0,-8-7 0 16,1 4 10-16,4-3 3 0,-8 6 0 0,4-6 0 15,0 3-5-15,-3 3-1 0,-1 0 0 0,0-7 0 16,1 7 13-16,-1-3 2 0,-6-3 1 0,3 6 0 16,-4 0-9-16,0-3-1 0,1-3-1 0,-5 6 0 15,1-4-10-15,0 4-1 0,-4-6-1 0,4 6 0 16,-7 0 8-16,3 0 2 0,1 0 0 0,2 0 0 15,1 0-4-15,0 6-1 0,-7-2 0 0,3 2 0 16,1-3-18-16,-5 3-3 0,-2-3-1 0,2 4 0 16,5 2-9-16,-1-3 0 0,-3-3 0 0,3 7 8 15,-3-4-8-15,3-3 0 0,-3 7 0 0,0-4 0 0,-1-3 0 16,5 3 0-16,-4 4-14 0,3-4 5 0,-3-3 33 16,3 7 6-16,0-4 2 0,4 3 0 0,-4-6-32 0,4 13-13 15,0-10 1-15,3 4 0 0,-3-1 25 0,4 4 6 16,-1-4 1-16,4 7 0 0,-4-1-20 0,4-2 0 15,0 3 0-15,0 3 0 0,0-1 0 0,0 1 0 16,3 6 0-16,0-9 0 0,1 3 0 0,-1 0 0 16,4-4 0-16,-3 4 0 0,3-3 0 0,0 3 0 15,0-7 0-15,-1 4 0 0,1 3 0 0,4-1 0 16,-4-2 0-16,3-7 0 0,1 10 0 0,-1-3 10 16,1-3-10-16,3-4 8 0,0 7 2 0,3-1 0 15,1-2 0-15,3 3 0 0,-4-7-10 0,8 7 0 0,-4-4 0 0,4-2 8 16,-1 5 0-16,4 4 0 0,0-10 0 0,0 1 0 15,4 6-8-15,3 2 0 0,0-8 0 0,4-1 0 16,0 7 0-16,0-7 8 0,6 7-8 0,-2-7 8 16,6 1-8-16,-3-1 8 0,-1 1-8 0,1-1 8 15,7 0-8-15,-4 1-11 0,-3-4 3 0,0-3 0 16,-1 7 8-16,1-4 0 0,3 3 0 0,1 1 0 16,-5-4 8-16,8-3 3 0,0 3 1 0,0-3 0 15,-4 4 4-15,0-4 2 0,4 3 0 0,-4-3 0 16,1 4-18-16,-4 2 0 0,-1 0 8 0,-3-9-8 15,4 10 0-15,-4-10 0 0,1 6 0 0,-1-3 0 16,4-3 9-16,3 0-1 0,-3 0-8 0,-1 0 12 16,-2 0-3-16,2 0-1 0,5 0 0 0,-5 0 0 15,5-3 8-15,-5-3 0 0,1 6 1 0,0-10 0 0,0 10-17 0,-1-9 0 16,-2 0 0-16,2-1 0 0,5 4 23 0,-8-4 7 16,0 1 2-16,0 0 0 0,1-1-32 0,-1 1 0 15,-7-1 0-15,0 4 0 0,4-3 0 0,0-1 11 16,3-2-11-16,-7-4 10 0,0 0-1 0,0 7 0 15,4-10 0-15,-4 10 0 0,-3-10-1 0,3 3 0 16,-3-2 0-16,-1 2 0 0,1-3 8 0,-4 6 0 16,0-8 1-16,-3 8 0 0,-1-3-1 0,1-2 0 15,-8 2 0-15,4-3 0 0,0 0-8 0,-3 4-8 16,3-4 12-16,-3 0-12 0,-4 0 8 0,3 3-8 16,-3-2 0-16,4-1 0 0,-4 0 0 0,0 0 0 0,0-6 0 15,0 9 0-15,0 4 12 0,0-4-12 16,0 0 12-16,3 4-12 0,-3-4 8 0,-3-3-8 0,-1 4 0 15,1 5 0-15,3-2 0 0,-7-4 10 0,3 0-10 16,-7 7 8-16,4-4-8 0,0-2 0 0,-7 5 0 0,4 1 0 16,-5 0 0-16,1-1 0 0,-3 1 0 0,-1-1 0 15,-3-2-8-15,3 2 8 16,-3 1 0-16,-4 0 0 0,1-1 0 0,-1 1 0 0,4 6 0 0,3-10 0 16,-6 4 0-16,-1 6 0 0,0-4 0 0,0-2 0 15,-3 6 0-15,4-4 0 0,-8-2 0 0,7 0 0 16,-3 2 0-16,0 4 0 0,-1-3 0 0,-2 3 0 15,2-3 0-15,1 2 0 0,0-2 0 0,-7 6 8 16,-4-3-8-16,7 3 0 0,4 0 0 0,-4 3 0 16,0-3 0-16,1 0 0 0,-5 0 0 0,8 6 0 15,-4-2 0-15,1-4 0 0,-1 6 0 0,0-6 0 16,4 0 0-16,0 0 0 0,0 0-8 0,-1 0 8 16,1 0-46-16,3-6-5 0,-3 6-1 0,0 0-930 15,0 0-186-15</inkml:trace>
  <inkml:trace contextRef="#ctx0" brushRef="#br0" timeOffset="93722.52">10657 7188 990 0,'22'0'44'0,"-22"0"8"0,0 0-41 0,0 0-11 0,0 0 0 0,0 0 0 16,0 0 43-16,0 0 6 0,0 0 2 0,0 0 0 16,0 0-43-16,0 0-8 0,-7-3 0 0,7 3 0 15,0 0 0-15,0 0-12 0,0 0 12 0,-8 0-12 16,-2-6 20-16,-1 6 4 0,4 0 0 0,-3 0 1 16,-8 0 43-16,4 0 8 0,7 0 1 0,0-3 1 15,-11 3 6-15,8 0 2 0,3 0 0 0,-1 0 0 16,1-6-22-16,-3 6-4 0,-8 0 0 0,11 0-1 15,7 0 4-15,-10 0 1 0,-8 0 0 0,4 0 0 0,3 0-26 0,-3-7-5 16,0 7-1-16,-4-3 0 16,4 3 12-16,-3 0 1 0,10 0 1 0,-8 0 0 0,-2 0-26 0,3 0-8 15,3 3 0-15,1-3 0 0,-5 0 11 0,1 0-2 16,4 7 0-16,-1-7 0 0,4 0-9 0,0 6 12 16,-4-6-12-16,1 0 12 0,-1 3-12 0,1-3 0 15,3 0 9-15,-7 6-9 0,3-3 8 0,0-3-8 16,1 7 8-16,-1-4-8 0,-3-3 11 0,4 6-3 15,-1-6 0-15,-3 3 0 0,0-3 0 0,0 6 0 16,3-2 0-16,-3-4 0 0,3 6 16 0,-3-6 4 16,0 0 0-16,0 3 0 0,0 3-16 0,0-6-4 15,0 6 0-15,-4-2 0 0,4-4-8 0,-4 0 0 0,1 6 0 16,3-3 8-16,-1-3-8 0,1 6 0 0,0-3 0 0,-3-3 0 16,2 7 0-16,1-4 0 0,0 3 0 0,0-6 8 15,4 10-8-15,-5-10-9 0,1 9 9 0,0-3-13 16,0-3 13-16,0 7 0 0,0-1 0 0,-4-3 0 15,4 4 0-15,-4-1 0 0,4 1 0 0,-3-4 0 16,3-3 9-16,-4 6-9 0,0 1 0 0,1-4 9 16,3-3-9-16,-8 10 0 0,8-10 9 0,-3 6-9 15,6-2 0-15,-3 2 0 0,7-6 0 0,-7 3 8 16,3-2-8-16,1 5 0 0,-8-3 0 0,7 4 0 16,-3-1 0-16,4 0 0 0,-8 1 0 0,4-4 0 15,0 4 0-15,0 5 0 0,0-5 0 0,3-1-8 16,-3 0 8-16,0 4 0 0,3 0-9 0,-3-1 9 15,4-2 0-15,-1 5 0 0,-3-5 8 0,3 5-8 16,1-2 8-16,-1-4-8 0,4 7 8 0,-4 0-8 0,1-4 0 0,3-2 0 16,-4 5 8-16,4 4-8 0,0-10 0 0,-7 10 10 15,3-3-10-15,1 3 10 0,-1 0-10 0,1-1 0 16,-1-2 0-16,-7 3 0 0,8 0 10 0,-8 6 0 16,4-6 0-16,-4 6 0 0,4-7 2 0,4 8 1 15,-8-1 0-15,4-3 0 0,-4-7-5 0,4 10-8 16,7-6 11-16,-10 0-11 0,6 0 10 0,0 0-10 15,1-4 8-15,-1 4-8 0,4 0 11 0,0 0-3 16,0-4-8-16,0 11 12 0,0-8-4 16,3 1-8-16,1 6 11 0,-4-6-11 0,3 0 12 0,1 0-12 15,-1 6 12-15,4-6-12 0,0-1 8 0,0 7-8 16,-7 1 0-16,4-8 0 0,-1 1 10 0,4 0-10 16,-3 0 8-16,3-3-8 0,0 2 8 0,0 1-8 0,0-3 8 0,0 3-8 15,3-4 10-15,1-5-10 16,-1 9 12-16,4-10-12 0,-3 0 15 0,3 1-4 0,3 5-1 0,1 1 0 15,0-3-10-15,-1-4 12 0,4 7-12 0,0-1 12 16,-3-2-12-16,3 3 0 0,0-4 0 0,-7 10 0 16,11-3 0-16,0 0 0 0,-1 0 0 0,-6-4 0 15,3-2 0-15,4 2 0 0,-1 4 0 0,-6-3 0 16,3-3 18-16,0-4 2 0,0 7 0 0,0-7 0 16,-3 7-20-16,3-4 0 0,0-5 0 0,0 2 0 15,-3 7 0-15,3-7 0 0,0-6 0 0,0 7 0 16,0-1 10-16,-3-3-2 0,3 4 0 0,0-4 0 15,0 3-8-15,0-6-9 0,0 7 9 0,0-1-13 16,1-2 13-16,-1 2 0 0,0 7 0 0,3-4 0 16,-3-2 0-16,1 5 0 0,2-5 0 0,1-1 0 0,-4 7 0 0,0-13 0 15,4 6 0-15,3-2 0 16,-3 2 14-16,3 0-4 0,0-9-1 0,-3 10 0 0,3-10 2 0,-4 6 0 16,4-3 0-16,-3 3 0 0,3-2-11 0,-3 5 0 15,0-3 9-15,-1 4-9 0,-3-4 0 0,4 3 0 16,0 1 0-16,-4 2 8 0,0-5-8 0,7 8 0 15,-7-2 0-15,4-7 0 0,-1 3 0 0,1 1 0 16,3-7 0-16,-3 10 0 0,-1-10 0 0,1 6 0 16,0 1 0-16,-1-4 0 0,1-3 12 0,0 3-3 15,-1-3 0-15,1 4 0 0,0-4 4 0,-1 3 1 16,1-6 0-16,3 0 0 0,0 6-6 0,0-3-8 16,-3-3 11-16,0 7-11 0,3-4 11 0,0-3-11 15,0 6 10-15,0-6-10 0,4 0 0 0,0-6 0 0,3 6 0 0,-7 0 0 16,-3 0 0-16,6 0 0 0,8-10 0 0,-7 10 0 15,-11 0 0-15,4-9 8 0,13 9-8 0,-6-9 0 16,-4 9 13-16,0 0-3 0,4-7-1 0,3 4 0 16,-3-3-9-16,0 3 12 0,-4-3-12 0,4 2 12 15,3-2-4-15,-7-3 0 0,0 9 0 0,0-10 0 16,0 4 0-16,4 3-8 0,3-3 12 0,-10-4-4 16,0 7-8-16,-1-3 8 0,8-4-8 0,-4 1 8 15,-7 0-8-15,7-1 0 0,8 1 9 0,-1-7-9 16,-3 7 0-16,-1-1 8 0,1 1-8 0,0-1 0 15,3 1 8-15,-3 0-8 0,-11-1 8 0,7-2-8 16,4 2 0-16,-1 1 0 0,-6 6 0 0,3-7 0 16,4 4 0-16,-4-3 0 0,4-7 0 0,-4 7 8 15,-4-1-8-15,5 1 0 0,9-1 8 0,-10-5-8 0,-3 5 9 0,3-2-9 16,4-4 12-16,0 4-12 0,-4-4 13 0,4 0-4 16,-4-3-1-16,3 1 0 0,1-8-8 0,-4 8 12 15,0-7-12-15,1-4 12 0,-5 4-12 0,1-3 0 16,-1 0 0-16,1 3 0 0,-4-4 0 0,4 4 8 15,-4 7-8-15,0-8 0 0,-3 8 10 0,-1-7-10 16,1 6 12-16,3 0-12 0,-7-6 16 0,4 6-4 16,-1-3-1-16,-3 0 0 0,0 0-3 0,4-3 0 15,-4 6 0-15,-4-6 0 0,5-3 0 0,-1 3-8 16,-7-10 12-16,7 7-4 0,-4-9-8 0,-3 2 10 16,0 1-10-16,-3-4 10 0,-1 3-10 0,1 1 0 0,-1-4 0 15,-3 10-11-15,-4-6 11 0,4-1 0 0,-3 7 0 0,-1-7 0 16,-3 10-8-16,0-6 0 0,3 0 0 0,-6 9 0 15,-1-10 16-15,0 13 3 0,1-6 1 0,-1 7 0 16,1-1-12-16,-5-6 0 0,1 6-10 0,0 0 10 16,0 0 0-16,-4 0 0 0,-3 1 0 0,0-4 0 15,3 3 0-15,0 0 0 0,1-6 0 0,-5 6-9 16,-6-6 9-16,10 6 0 0,4 0 0 0,4-6 0 16,-12 6 0-16,8 1 0 0,0-1 0 0,0 3 0 15,0 4 0-15,3-4 0 0,-3 7 0 0,7-1 0 16,-4 1 0-16,1-7 0 0,-8 7 0 0,0 6 0 15,4-4-9-15,0-2 9 0,-4 3-10 0,-3 2 10 16,0-2 0-16,7-3-9 0,3 6 9 0,0-4 0 16,-13 4 0-16,6-3 0 0,4-3 0 0,-1 2 8 0,-2 4-8 0,-1-3 0 15,0 3 0-15,8-4 0 16,-1 4 0-16,-3-3 0 0,0 6 0 0,0 0 0 0,7 0 0 0,-8 0 0 16,1 0 0-16,0 6 0 0,3-6 0 0,1 3 0 15,-4-3 0-15,-4 0-8 0,0 7 8 0,8-7 0 16,2 3 0-16,-2-3 0 0,-11 0 0 0,10 0-8 15,11 6 8-15,-4-6 0 16,-3 0-68-16,0 0-8 0,3 3-1 0,8-3-1 16,-4 7-130-16,0-7-25 0,-4 0-6 0</inkml:trace>
  <inkml:trace contextRef="#ctx0" brushRef="#br0" timeOffset="113246.676">17639 13996 1785 0,'0'0'159'0,"0"0"-127"0,0 0-32 0,0 0 0 16,0 0 126-16,0 0 19 0,0 0 4 0,7 3 1 15,-7-3-132-15,7 0-26 0,4 0-6 0,-1 0-1 16,4 0 15-16,-3 0 0 0,3 0 0 0,0 0 0 15,0 0 0-15,4 0 8 0,-4 0-8 0,7 7 10 16,-3-7 18-16,-1 0 3 0,1 6 1 0,0-3 0 16,-1-3 3-16,1 0 1 0,-4 0 0 0,0 6 0 15,0-3-16-15,4-3-4 0,0 0 0 0,-1 0 0 16,-3 0 12-16,4 0 3 0,0 0 0 0,-4 0 0 16,3 0-18-16,-3 0-3 0,1 0-1 0,-1 0 0 15,-4 0-9-15,4-3 0 0,-3 3-12 0,-4-6 12 16,4 6-49-16,-4 0-3 0,-7 0 0 0,7 0 0 15,3-3-40-15,-10 3-8 0,0 0-1 0,7-6-1 16,-7 6 3-16,7 0 1 0,-7 0 0 0,0 0 0 16,0 0-59-16,0 0-12 0,15 0-3 0,-15 0 0 0</inkml:trace>
  <inkml:trace contextRef="#ctx0" brushRef="#br0" timeOffset="113771.836">18912 13943 1036 0,'0'0'92'15,"0"0"-73"-15,0 0-19 0,0 0 0 0,0 0 219 0,0 0 40 16,0 0 8-16,0 0 1 0,0 0-196 0,0 0-39 16,0 0-8-16,7-6-1 15,1 2-24-15,2 4 0 0,-3 0 0 0,7-6 0 0,-3 6 0 0,3 0 0 16,0 0 9-16,4 0-9 0,-4 0 32 0,0 0-1 16,0 0 0-16,4 0 0 0,-1 0 15 0,1 0 3 15,0 6 1-15,-1-6 0 0,4 0 9 0,4 0 1 16,0 0 1-16,0 0 0 0,3 0-15 0,-4 4-3 15,1-4-1-15,0 6 0 0,3-6-30 0,-3 0-12 16,3 0 11-16,0 0-11 0,-3 0 8 0,0 0-8 16,3 6 0-16,-7-6 0 0,0 3 0 0,0-3-12 15,-3 7 1-15,0-4 0 16,-4-3-56-16,0 0-11 0,0 0-2 0,-4 0-1 16,1 0-82-16,0 0-16 0,-1 6-3 0,1-6-726 0</inkml:trace>
  <inkml:trace contextRef="#ctx0" brushRef="#br0" timeOffset="114518.623">20380 13908 1094 0,'0'0'97'0,"0"0"-77"0,0 0-20 0,0 0 0 16,0 0 260-16,0 0 49 0,0 0 10 0,0 0 1 15,0 0-257-15,0 0-52 0,0 0-11 0,0 0 0 16,0 0-11-16,11 0-1 0,-1 0 0 0,1 7 0 16,-1-7 21-16,4 0 4 0,1 0 1 0,-1 0 0 15,3 0 48-15,1 0 10 0,7-7 1 0,-4 7 1 16,0 0-6-16,4 0-2 0,-4 0 0 0,4 0 0 15,-4 0-37-15,0 0-7 0,-4 0-2 0,1 0 0 0,3 0-11 16,0 0-9-16,-3 0 12 0,0 7-12 0,-1-7 0 0,-3 3 0 16,1-3 0-16,-1 0 0 15,-4 6 0-15,4-6 0 0,-3 0 0 0,0 0 0 0,-1 0 0 0,1 3 0 16,3-3 0-16,-4 0 0 16,5 0 0-16,-5 0 12 0,1 0-1 0,-1-3 0 0,4 3 8 0,-3-6 1 15,0 6 1-15,-1-3 0 0,4-4-21 0,-3 7 0 16,-4 0 0-16,3-9 0 15,1 9-24-15,-4 0-10 0,0 0-2 0,-7 0 0 16,0 0 7-16,7 0 1 0,0-3 0 0,-7 3 0 0,0 0 20 0,0 0 8 16,7 0 0-16,-7 0-9 15,0 0-22-15,0 0-4 0,0 0-1 0,0 0 0 16,7 3-94-16,-7-3-19 0,4 6-4 0,-4-6-519 0,7 3-103 0</inkml:trace>
  <inkml:trace contextRef="#ctx0" brushRef="#br0" timeOffset="118056.911">23805 13328 172 0,'0'0'16'0,"0"0"-16"0,0 0 0 0,0 0 0 0,0 0 398 0,0 0 77 15,-3-3 15-15,3 3 3 0,-4-6-382 0,4-4-77 16,-3 4-15-16,-1 3-3 0,1-3-32 0,-1 3-5 16,4-4-2-16,-3 4 0 15,-1-6 23-15,1 3-11 0,-4 2 11 0,3-2-8 0,-3 3 25 0,0-3 6 16,0 6 1-16,0-7 0 0,0 4 5 0,-4-3 2 16,1 6 0-16,-4-3 0 0,3-3 5 0,-3 6 2 15,-4 0 0-15,1-4 0 0,2 4-2 0,-6 0 0 16,4-6 0-16,-8 6 0 0,4 0-4 0,-4-3-2 15,0 3 0-15,-3 3 0 0,0-3-14 0,0 0-2 0,-4 0-1 16,4 0 0-16,0 6-13 0,-4-6 11 0,4 4-11 0,-1 2 10 16,-2-3-10-16,2-3 12 0,-6 6-12 0,7-6 12 15,-4 0-2-15,0 3 0 0,-6 4 0 0,2-7 0 16,5 6 4-16,-5-3 1 0,5 3 0 0,-5-2 0 16,-3 5 1-16,8 0 1 0,-1 1 0 0,4-4 0 15,-8 3-17-15,8 1 0 0,0 5 0 0,0-5 0 16,0-1 0-16,-1 7 0 0,1-3 0 0,3-4 0 15,8 0 0-15,-4 7 0 0,-4-7 0 0,7 10 0 16,4-9 0-16,-3 5 0 0,-8 1 0 0,4-3 0 16,3 2 12-16,4-2-2 0,-4 2 0 0,1-5 0 15,-1 6 0-15,7-4 0 0,1 4 0 0,3-7 0 16,-7 10 2-16,7-3 0 0,0-4 0 0,3 4 0 0,1 0-12 16,-1-4 0-16,0 4 0 0,4 3 0 0,8-4 0 15,-5-2 0-15,-3 9 0 0,4-10 0 0,6 7 0 0,1-3 0 16,-8 3 0-16,8-4 0 0,3-2 0 0,-3 3 0 15,3 2 0-15,-4-2 0 0,1-7 15 0,3 7 1 16,7-3 0-16,0-4 0 0,-3 0 0 0,3 7 0 16,11-6 0-16,-4-1 0 0,4 7-7 0,-4-4-1 15,0-6 0-15,4 4 0 0,3 9 3 0,1-10 0 16,-8 0 0-16,11-2 0 0,6 2-1 0,-2 1 0 16,-4-1 0-16,-1 0 0 0,8-9-2 0,0 10 0 15,0-4 0-15,-4-3 0 0,-3-3 16 0,0 6 2 16,0-6 1-16,0 4 0 0,-1-4-27 0,5 0 0 15,-1 0-12-15,0-4 12 0,1 4 0 0,-1 0 12 0,-3-6 0 16,-4 6 0-16,4 0 4 0,-4-3 0 16,-3-3 1-16,3 3 0 0,-3-4-5 0,3 4-2 0,0-3 0 0,4-3 0 15,0-1 6-15,-4 4 0 16,4 3 1-16,-4-4 0 0,4 4-9 0,0-3-8 0,-4-3 9 0,1 6-9 16,-5-4 9-16,1-2-9 0,-4-1 8 0,-3 4-8 15,7 3 9 1,-8-6-9-16,1 2 10 0,0-2-10 0,0 0 14 0,-1 2-3 0,4-2-1 0,1-1 0 15,-5 1-2-15,1 0-8 0,0-1 12 0,-1-5-4 16,-2 5-8-16,2 1 8 0,-2-1-8 0,-1 1 8 16,3-7-8-16,-2 7 8 0,-5-1-8 0,1-2 8 15,-4-4 0-15,4 1-8 0,-4 2 12 0,-4-3-4 16,1 4 0-16,-4-4 0 0,3 7 0 0,-2-7 0 16,-5-3 0-16,1 4-8 0,3-4 12 0,-7 6-4 0,0-3-8 15,-4-2 0-15,4 2 0 0,-3-3 8 0,-1 0-8 0,-3 4 0 16,0-4 0-16,0 0 0 15,3 3 0-15,-3 4 0 0,0-4 0 0,-3-3 0 0,3 4 0 0,-4 2 0 16,-3-3 0-16,3 1 0 0,-3 2-8 0,0-2 8 16,0 2 0-16,0-3 0 0,-7 1 0 0,0 2 0 15,-1-3-9-15,1 7 9 0,0 0 0 0,0-1 0 16,0-5-8-16,0 11 8 0,-1-2 0 0,-2-3 0 16,3-1 0-16,-1 4 0 0,1-3 0 0,0 5 0 15,0-2 0-15,3 6 0 0,1-3 0 0,-1-3 0 16,0 3 0-16,1-4 0 0,-4 1 0 0,3 6 0 15,-7 0 0-15,8-3 0 0,-8 3-12 0,0 0 2 0,-7 0 0 16,4 0 0-16,3 0 10 0,-6 0 0 0,3 0 10 0,-4 0-10 16,0 0 0-16,0 3 0 0,4 3 0 0,0-6 0 15,3 7 0-15,-3-4 0 0,3-3 0 0,4 6 0 16,-4-3 0-16,4-3 0 0,0 0 0 0,0 0 0 16,0 0-11-16,0-3-5 0,-1-3 0 0,1 3-1 31,-4-4-150-31,-3-8-29 0</inkml:trace>
  <inkml:trace contextRef="#ctx0" brushRef="#br0" timeOffset="121282.778">7571 10346 172 0,'0'0'8'0,"0"0"1"0,-4-6-9 0,-3-4 0 0,0 1 0 0,3 0 0 16,-3-1 459-16,7 1 89 0,-7-7 19 0,0 4 3 15,4-4-394-15,-4-3-80 0,3 3-15 0,1 4-3 16,-1-7-24-16,-3 3-5 0,0-2-1 0,0 2 0 16,3-3-19-16,-10 10-4 0,4-7-1 0,-1 3 0 15,-3-2-15-15,3 5-9 0,-6 1 10 0,-1-7-10 16,1 7 17-16,-8-1-2 0,0 1-1 0,0 0 0 16,-3 2 14-16,-4-2 2 0,4 6 1 0,-3-3 0 15,-8-4-12-15,0 10-3 0,4 0 0 0,-4 0 0 16,4 0 1-16,-4 0 0 0,-4 6 0 0,5-2 0 15,-5 5 4-15,1-3 1 0,3-3 0 0,7 4 0 16,-3-4-12-16,0 6-2 0,3 7-8 0,4-7 12 16,-4 1-12-16,4 5 0 0,-4 4 0 0,4 0 0 0,-4 0 0 0,-3 3 0 15,3 0 0-15,-3-4 9 0,0 8-9 0,-1 2 0 16,-6-3-10-16,7 3 10 0,-4 7 0 0,0-7-9 16,0 6 9-16,4 1 0 0,0-1 0 0,-1 1 0 15,-2-4 0-15,6 4-8 0,4-1 8 0,-1 1 0 16,5-7 0-16,-1 0 0 0,4-3 0 0,0 10 0 15,3-7 0-15,-3 0 0 0,7-3 0 0,-4 13 0 16,8-4 0-16,-5 1 8 0,-2 2-8 0,3 7 0 16,3 0 0-16,1-6 0 0,-5 6 0 0,5 0 0 15,3-7 0-15,0 7 0 0,3-3 0 0,-6-3 0 16,3-1 0-16,0 7 0 0,7 0 0 0,-8-6 0 16,5 6 0-16,-4-4 0 0,0 1 0 0,7 0 0 0,-4-4 0 0,4 1 0 31,0-3 0-31,0-1 0 0,7 1 0 0,4 2 0 0,-11-2 0 0,11-1 8 0,3 4-8 0,-4-4 0 15,1 4 0-15,3-4 9 0,4 1-9 0,-1 3 0 16,8-10 8-16,-7 13-8 0,-1-13 0 0,8 6 0 16,-11-6 0-16,7 1 0 0,-3 5 0 0,3-9 0 15,0 4 0-15,4-4 0 0,-8-3 0 0,8 3 0 16,-4 3 0-16,4-3 0 0,0 0 0 0,6-6 0 16,-6 9 0-16,10-9 0 0,-6-3 0 0,2 2 0 15,5 1 8-15,-1-3-8 0,0 0 0 0,4-4 0 16,-4-2 8-16,1-1-8 0,2 0 0 0,1 4 0 15,4-10 11-15,-8 3-11 0,4-6 10 0,-1 0-10 16,5 0 8-16,-1 0-8 0,4 0 0 0,0-6 9 0,0 6-9 16,3-3 0-16,-3-3 9 0,3-1-9 15,4 4 0-15,4-3 0 0,-11-3 0 0,10-1 8 0,0 1-8 0,1-1 0 16,3 1 0-16,-11-7 0 0,4 7 8 0,0-1-8 16,-4-2 8-16,4-4-8 0,-3 0 8 0,-4-2-8 15,3 2 10-15,-7-3-10 0,4 7 12 0,0-7-4 16,0-3-8-16,-4 3 12 0,-10 0 12 0,7-6 1 15,0 6 1-15,3-9 0 0,-7 9-26 0,0-12 0 16,8 9 0-16,-11-13-11 0,3 10 25 0,-3-9 5 16,3 6 1-16,-3-7 0 0,-4-2-6 0,0 2-1 15,-3-3 0-15,-4-5 0 0,4 5-13 0,-8-6 11 16,-3 6-11-16,4-12 10 0,-4 6 5 0,0-3 1 16,0-3 0-16,-7-3 0 0,0 6-16 0,1 0 11 15,2-3-11-15,-6 3 10 0,-1-4-10 0,1 4 0 0,-1 3 9 0,-3-3-9 16,0-3 0-16,-3-3 8 0,-1 0-8 0,1 6 0 15,-1-7 0-15,-3 7 8 0,0-3-8 0,0 6 0 16,-4-3 0-16,4-3 8 0,-3-3-8 0,-1 6 0 16,-3-7 0-16,0 10 8 0,0-3-8 0,0 3 0 15,0 1 9-15,-4 8-9 0,0-3 12 0,-3 4-12 16,-4-4 10-16,1-3-10 0,3 10 8 0,-1 0-8 16,-6-1 0-16,-4 1 0 0,4 0 0 0,-4-1 0 15,4 10-10-15,-4-3 10 0,1 0 0 0,-1 6-9 16,0-6 9-16,-3 7-8 0,-4-8 8 0,-3 8-8 15,-4-1 8-15,0 3 0 0,0 4 0 0,0-4 0 16,-3 3 0-16,0-2-8 0,3 5 8 0,-4 4 0 16,4-3 0-16,-3 5-10 0,0-2 10 0,3 6 0 15,4-3-9-15,-8 6 9 0,4-3 0 0,-3 10-9 16,3-1-107-16,0 7-20 0,-7 2-5 0,0 8-1315 16</inkml:trace>
  <inkml:trace contextRef="#ctx0" brushRef="#br0" timeOffset="128937.565">6682 17515 403 0,'0'0'17'0,"0"0"5"0,0 0-22 0,0 0 0 15,0 0 0-15,0 0 0 0,-4 0 211 0,4 0 37 16,0 0 8-16,0 0 2 0,-7 0-150 0,0 6-31 0,0-6-5 0,3 0-2 15,-3 0 20-15,4 0 4 0,-4-6 1 0,0 6 0 16,0-4-31-16,3 4-7 0,-6-6-1 0,2 6 0 16,1-3-15-16,0-3-3 0,-3 6-1 0,3 0 0 15,0-3-5-15,-4-4-2 0,1 7 0 0,2 0 0 16,-2 0 9-16,-8 0 1 0,11-3 1 0,-10 3 0 16,2 0-12-16,5-6-2 0,-4 6-1 0,-4 0 0 15,8 0 11-15,-12-6 3 0,8 2 0 0,-3 4 0 16,-1 0-12-16,-3-6-1 0,3 6-1 0,1 0 0 15,-5 0-14-15,1 0-4 0,4 0 0 0,-1 0 0 16,-3 0-8-16,7 0-17 0,-11 0 4 0,7 6 1 16,1-2 12-16,-8 2 0 0,0-6 0 0,4 9 0 15,7 1 0-15,-11-4 0 0,8-3 0 0,-1 7 0 16,-7-1 0-16,8 7 0 0,-1-7 0 0,-3 0 0 16,0 7 0-16,3-3 0 0,-7 2 0 0,8 4 0 0,-1-3 0 0,-7-1 0 15,8-2 0-15,3 6 0 0,0-3 0 0,-1-1 16 16,5 4-3-16,-1-6-1 0,4 9-12 0,4-4-10 15,-1 1 2-15,-3 0 0 0,7 6 8 0,-3-6 0 16,3 6 0-16,3-3 0 0,-3-3-8 0,7 6 0 16,-3 0 0-16,-1 0 0 0,4-6 8 0,4 0-8 15,-4 6 8-15,3-3-8 0,1-7 8 0,0 4 0 16,3 0 0-16,0 0 0 0,4 3 0 0,-8-10 0 16,4 4 0-16,0 3 0 0,0-4 0 0,4-2 0 15,0 3 0-15,-4-7 0 0,3 7 12 0,5-7-1 16,-1 1-1-16,0-7 0 0,0 6-10 0,4-3 0 0,0 4 9 15,-1-4-9-15,1-3 12 0,7 3-3 16,-4-2 0-16,4 2 0 0,-4-6-9 0,4 3 8 0,-1-3-8 0,1 0 8 16,0 0 3-16,-4 0 0 0,4 0 0 0,-4 0 0 15,0 0-3-15,4-3 0 0,-4-3 0 0,4 6 0 16,3-4-8-16,-3-2 8 0,0 3-8 0,-4-3 8 16,4-4-8-16,-1 1 0 0,-2 3 0 0,2-4 0 15,-2 1 8-15,-1-1-8 0,0 7 0 0,-3-9 8 16,0 9 0-16,-1-7-8 0,1 4 12 0,0 3-4 15,3-3-8-15,-3 2 10 0,-1-2-10 0,1 3 10 16,0-3-10-16,-1 3 12 0,1-4-12 0,0-2 12 16,-1 3-12-16,1 3 0 0,-4-7 9 0,0 1-9 15,1-1 0-15,-1-2 0 0,0 2-10 0,0 1 10 16,-3-4 19-16,-1-2 10 0,5-1 3 0,-5 4 0 16,1-4-16-16,-1-3-2 0,-2 0-1 0,2 0 0 15,-3-6-2-15,0 6-1 0,1-6 0 0,-1 0 0 0,0 6 2 0,3 1 1 16,-10-7 0-16,4 6 0 0,0 0-13 0,-1 3 0 15,-3-3 0-15,0 1 0 0,0-1 12 0,-3 3-3 16,3-3-1-16,0 1 0 0,0 2 0 0,-7 3 0 16,4-2 0-16,-1-1 0 0,-3 3 0 0,-3-2-8 15,3 2 12-15,0-2-4 0,-4 5-8 0,4-6 0 16,-11 4 0-16,8-4 8 0,-4 7-8 0,3-1 0 16,-10-5 9-16,4 2-9 0,-1-3 8 0,0 7-8 15,-3-7 8-15,0 4-8 0,0-4 12 0,0 0-3 16,0 4 0-16,3 3 0 0,-6-7-9 0,6 6 0 15,-7 1-12-15,4 0 12 0,0-1 0 0,0 4 0 0,-7-3 0 0,3-1 0 16,1 4 0-16,-8 3 0 0,0 3-9 0,-3-7 9 16,3 7 0-16,4 0 0 0,-14-3 0 0,3 3 0 15,0 3 0-15,-3-3-8 16,3 0 8-16,-3 7 0 0,7-7 0 0,-7 3 0 0,-4 3 0 0,4 0 0 16,-4-2 0-16,7 2 0 0,-3-3 0 0,-1 3 0 15,5-3 0-15,-1 4 0 0,4-4 11 0,0-3-11 16,3 9 11-16,0-3-11 0,0-2 10 0,-6 8-10 15,6-2 9-15,-3-1-9 0,3 0 8 0,-3 1-8 16,3 5 0-16,-3-2-9 0,3-4 0 0,-7 1 0 16,4-1 9-16,4-3-8 0,-8 4 8 0,4-1-8 15,3-9 8-15,4 10 0 0,0-4 0 0,3-3 0 16,-7 3-18-16,4-2 2 0,0-4 0 0,3 6 0 16,1-3-106-16,-1-3-21 0,-7 6-4 0,1-6-1201 15</inkml:trace>
  <inkml:trace contextRef="#ctx0" brushRef="#br0" timeOffset="131170.81">13649 10346 864 0,'0'-9'76'0,"-7"2"-60"0,0 4-16 0,0-6 0 0,0-1 352 0,-4 1 68 16,1-4 14-16,-1 4 2 0,-3 0-344 0,3-1-68 16,-3 1-15-16,4-1-9 0,-8 1-9 0,4 0-9 15,-4-1-2-15,1 4 0 0,-5-3 8 0,-2 5 0 16,3-2 1-16,-8 6 0 0,1 0 11 0,-7 0 0 15,0 6 0-15,-4-2 0 0,0 11 0 0,0-2 0 16,-7 2 10-16,0 4-10 0,1 0 43 0,-1 3 2 16,0 0 1-16,4 6 0 0,-8 13 5 0,1-3 1 0,-4 6 0 15,0 3 0-15,0 6-41 0,0 0-11 0,4 0 0 16,-4 7 0-16,3-7 0 0,1 4 9 0,3 6-9 0,0-1 0 16,-3 1 0-16,3-3 0 0,4-4 0 0,-1 4 0 15,5-4 8-15,2-6-8 0,1 3 0 0,10-5 0 16,1 2 8-16,2-10-8 0,5 4 9 0,3 0-9 15,3-3 10-15,4-3-10 0,4-4 10 0,3-2-10 16,3 2 16-16,4 0-4 0,4-5 0 0,3 5 0 16,7 1 0-16,4 2-1 0,3-2 0 0,4 2 0 15,6 4-11-15,8-3 12 0,4-1-12 0,-1 4 12 16,4-3-12-16,3-4 0 0,1-5 0 0,3 5 0 16,7-6 0-16,3-3 0 0,5 0 0 0,-1-3 0 15,-4-3 0-15,8-3 0 0,3 3 0 0,-3 0 0 16,3-10 0-16,0 7 10 0,-4-7-1 0,1-3 0 15,-4-3 14-15,0-3 2 0,0 0 1 0,-3 0 0 16,3-9-6-16,-4 6 0 0,-3-6-1 0,-3-7 0 0,7 0 9 0,-4 4 3 16,0-13 0-16,-4 6 0 0,1-16-3 0,-4 7 0 15,3-7 0-15,-6-2 0 0,-1-7-5 0,-3-6-2 16,3 3 0-16,-3 3 0 0,-7-9-1 0,0 6-1 16,0-4 0-16,-7-2 0 0,-4 0-4 0,-3-1-1 15,-1 1 0-15,-2 6 0 0,-5-6-2 0,1-1-1 16,-11 7 0-16,4-3 0 0,-8 3-11 0,4 3 8 15,-10 0-8-15,0 0 8 0,-8-3 12 0,0 4 1 16,-3-1 1-16,-7-3 0 0,-7 3-22 0,0 0 9 16,-7 0-9-16,-8 0 0 0,-2 6 0 0,-5-6 0 15,-3 1 0-15,1 5 0 0,-5-3 0 0,1 4 0 16,-1-1 0-16,5 3 0 0,-5 1 0 0,1-1 0 0,-4 7 0 0,3 0 0 16,5 3 0-16,-5 0 0 0,1 6 0 0,-1 0 0 15,1 0 0-15,-4 4 0 0,0-4 0 0,-3 9 0 16,-4-5-8-16,0 5 8 0,0 7 0 0,0-3-9 15,-4-3-9-15,1 9-2 0,3-10 0 0,-7 10 0 16,-4 0-4-16,1 0 0 0,-1 0-1 0,1 0 0 31,-1 0-89-31,4 10-18 0,4-10-3 0,-4 9-798 0,3-9-160 0</inkml:trace>
  <inkml:trace contextRef="#ctx0" brushRef="#br0" timeOffset="141083.398">21467 1763 288 0,'0'0'25'0,"0"0"-25"15,-4-9 0-15,4 9 0 0,0 0 180 0,0 0 30 16,0 0 6-16,0 0 2 0,0 0-150 0,0 0-31 16,7-9-5-16,4 5-2 0,-4-2-15 0,7 6-3 0,0 0-1 0,4 0 0 15,3-3 23-15,3 3 5 0,1 0 1 0,7 0 0 16,10 0-8-16,-3 0 0 0,0-6-1 0,0 6 0 16,6-7 3-16,-2 7 1 0,-4 0 0 0,-4 0 0 15,-3 0-15-15,3 0-2 0,4 0-1 0,-4 0 0 16,-10 0-17-16,3 0 0 0,7 0-13 0,-7 0-477 15,-6 0-95-15</inkml:trace>
  <inkml:trace contextRef="#ctx0" brushRef="#br0" timeOffset="141626.103">22811 1773 172 0,'0'0'8'0,"0"0"1"0,-7 0-9 0,3-3 0 0,4 3 0 0,0 0 0 16,0 0 224-16,0 0 44 0,7 0 8 0,4 0 1 16,6-7-208-16,-3 4-41 0,1-3-9 0,9 6-2 15,1 0 31-15,0 0 7 0,3-9 1 0,-3 9 0 16,3-4 6-16,4-2 2 0,-4 6 0 0,3-3 0 0,1 3-27 15,4 0-5-15,-1-6 0 0,0 6-1 0,4-7-23 16,3 7-8-16,-3 7 0 0,3-1 0 16,-3-6 0-16,0 3-18 0,-4-3 2 0,1 6 1 15,-5-2-37-15,1 5-8 0,0-9-2 0,-4 6 0 16,0-3-81-16,0 4-16 0</inkml:trace>
  <inkml:trace contextRef="#ctx0" brushRef="#br0" timeOffset="145761.753">14199 17273 979 0,'0'0'87'0,"0"0"-70"15,0 0-17-15,0 0 0 0,0 0 237 0,-3 9 44 16,-4-9 9-16,0 7 2 0,-4-4-229 0,4-3-46 16,-4 6-9-16,-3-6-8 0,-3-6 8 0,3 6-8 15,-1 0 0-15,-2 0 0 0,-1 0 0 0,1 0 0 16,-1 0 0-16,-3 0 0 0,3-3 16 0,-3 3 0 16,0 0 0-16,0 0 0 0,-1 3 35 0,-2-3 6 15,-1 0 2-15,-3 6 0 0,0-6-4 0,3 0-1 16,0 0 0-16,1 0 0 15,-8 0-26-15,4 0-6 0,-1 0-1 0,5 6 0 0,-5-12 11 0,5 6 1 16,-1 10 1-16,4-10 0 0,-4 0-18 0,0 0-3 0,1 0-1 0,-4 9 0 16,-1-9-3-16,5 6-1 0,-5-3 0 0,1 7 0 15,-4-1-8-15,4 7 0 0,0-7 0 0,3 7 0 16,1-4 0-16,-1 4 0 0,-3 3 0 0,7-3 0 16,-1-4 0-16,1 10 0 0,4-3 0 0,-1 0 0 15,4 0 0-15,0-1 0 0,3 8 0 0,1-8 0 16,2 1 0-16,1 6 8 15,-3-6-8-15,6 9 8 0,1-3-8 0,-1 0 0 0,1-6 0 0,3 9 0 16,-4-2 0-16,4 2 0 0,-3-3 0 0,3 3 0 16,0 0 8-16,3-3 0 0,-3-6 0 0,4 6 0 15,-1-6 20-15,1 0 3 0,3-3 1 0,3 2 0 16,1 1-20-16,0-3-3 0,3-7-1 0,3 10 0 16,1-9 7-16,3 5 1 0,4-5 0 0,0 8 0 15,-1-2-16-15,1-3 11 0,3-4-11 0,-3 7 10 0,7-1-10 16,-8-2 0-16,1-4 0 0,0 7 0 0,-1 0 0 0,1-4 0 15,-4-2 0-15,4-1 0 0,-4 4 9 0,4-4-9 16,-4 0 10-16,4 1-10 0,-1-1 20 0,-2-6-1 16,2 7-1-16,1-4 0 0,3 3 2 0,-3-9 0 15,3 7 0-15,4-7 0 0,0 3-6 0,-1-3-1 16,1 0 0-16,0 0 0 0,0 6-5 16,-1-6-8-16,1-6 11 0,0 6-11 0,-4 6 0 0,0-6 0 15,4 3 0-15,-4-3 0 0,0 0 0 0,1 0 0 16,-1 0 0-16,0 0 0 0,0 0 15 0,4-3-4 15,0-3-1-15,0 6 0 0,-1-10 4 0,-2 7 1 16,2-3 0-16,-2-3 0 0,-1 2 1 0,0-2 0 0,0 0 0 0,0-1 0 16,4 1-1-16,0-1 0 0,0-5 0 0,-4 5 0 15,4-2-15-15,-4-4 0 0,4 7 0 16,-4-7 0-16,4 3 0 0,-4-2 0 0,-4 5 8 0,1-5-8 16,-4 2 0-16,4-3 9 0,-4 1-9 0,0 2 8 15,-3-2 0-15,3-4-8 0,-3 0 12 0,-1 3-4 16,-2-3-8-16,2 1 0 0,1 2 0 0,-1-3 0 15,1-6 0-15,0 6 13 0,-4 0 0 0,0-6 0 16,4 6-13-16,-4 1 8 0,0-1-8 0,0 3 0 16,-7-3 9-16,4 1-9 0,-1 2 8 0,-3 3-8 15,-3-2 0-15,-4-1 8 0,3 7-8 0,-3-4 0 16,-3-3 0-16,-1-2 8 0,1 8-8 0,-1-6 0 16,1-2 0-16,-4 2 0 0,0 3 0 0,-1-2 0 15,5 2 0-15,-4-2 0 0,0-1 9 0,0-3-9 0,0 6 0 0,0-2 0 16,0 5 0-16,0-5 8 15,0 5-8-15,-4-9 0 0,4 13 0 0,-4-6 0 0,1 2 0 0,-1-5 0 16,1 5 0-16,-1 4 0 16,-3-4 0-16,0 7 0 0,0-6 0 0,0 3 0 0,-1-4 0 0,1 1 0 15,-3 3 0-15,-1 2-8 0,4-2 8 0,0-3 0 16,-4-1 0-16,1 1 0 0,-5 0 0 0,5 5 0 16,-1-8 0-16,0 9 0 0,-3-7 0 0,0 4 0 15,7-3 0-15,-7 6 0 0,3-4 0 0,1-2 9 16,-1 3-9-16,0 2 10 0,1 4-10 0,3-6 0 15,-4 6 0-15,0-3-11 0,-3 3 11 0,7 0 0 16,-7 0 0-16,7 0 0 0,-4 0 0 0,0 0 0 0,-3 0 0 0,0 0-8 16,3 0 8-16,-3 0 0 0,0 0 0 0,-4 0 0 15,4 0 0-15,0 0 0 0,-4 0 0 0,1 0 0 16,-1-6 0-16,4 6 0 0,0-3 0 0,-1-4 0 16,1 7 8-16,0-3-8 0,0-3 8 0,-4 6-8 15,4 0 0-15,0 0 0 0,0-3 0 0,0-3-8 16,-4 6 8-16,4 0 0 0,0 0 0 0,-1 0 0 15,-2 0-10-15,3 0 10 0,-4 6-12 0,0-3 12 32,-7 3-38-32,4-3-1 0,0 4 0 0,0-4 0 15,-8 6-17-15,5-3-3 0,-1-2-1 0,-3 8 0 16,-4-9-40-16,0 7-8 0,-7-10-1 0,0 0-1 0</inkml:trace>
  <inkml:trace contextRef="#ctx0" brushRef="#br0" timeOffset="150662.205">22066 3736 518 0,'0'0'46'0,"0"0"-37"16,0 0-9-16,0 0 0 0,0 0 266 0,0 0 51 15,0 0 11-15,0 0 1 0,7 0-254 0,11 0-51 16,0 0-11-16,3 0-1 0,-4 0 28 0,8-3 5 16,7 3 2-16,3-7 0 0,0 7 0 0,4 0 0 15,-4-9 0-15,11 6 0 0,0-3-11 0,-3 6-3 16,-8-10 0-16,7 10 0 0,11-6-17 0,-7-4-4 15,-11 10-1-15,11-3 0 0,0-3 1 0,3-3 0 16,1-1 0-16,-4 1 0 0,-1 6-12 0,-2-4 0 0,-4-2 0 0,3 3 0 16,-7-4 0-16,4 1 0 0,-4 6 0 0,-3-3 0 15,0-4 0-15,-8 10 0 0,5 0 0 0,-5-6 0 32,-2 6-124-32,-5 6-21 0,1-6-4 0,-8 0-1 0</inkml:trace>
  <inkml:trace contextRef="#ctx0" brushRef="#br0" timeOffset="151162.245">23957 3651 2098 0,'0'0'46'0,"0"0"10"0,0 0 1 0,0 0 3 0,0 0-48 0,0 0-12 16,0 0 0-16,0 0 0 0,7 3 0 0,0 4 0 0,4-7 0 0,-4 3-11 15,3-6 11-15,1 3 0 0,3 0 8 0,0 0-8 16,4-7 36-16,0 7 4 0,-1 0 0 0,4-3 0 16,1-3 5-16,-1 3 2 0,3 3 0 0,-2-7 0 15,2 1-15-15,1 3-4 0,0 3 0 0,-1 0 0 16,5 0-10-16,-1-6-2 0,0 3-1 0,0 3 0 15,4 0-15-15,-4 0 0 0,4 0 8 0,0 0-8 16,3 0-10-16,-3 0-5 0,-1-7-1 0,5 7 0 16,-1 0-20-1,0-9-5-15,4 9-1 0,0-9 0 0,3-1 27 0,1 4 6 0,-5 6 1 0,5-10 0 16,-1 7 8-16,-3-3 0 0,0 3-9 0,-1-3 9 31,-2 6-109-31,-4-3-18 0,-1-4-3 0</inkml:trace>
  <inkml:trace contextRef="#ctx0" brushRef="#br0" timeOffset="151656.43">25813 3610 2113 0,'0'0'93'0,"0"0"20"0,0 0-90 0,0 0-23 0,0 0 0 0,0 0 0 15,0 0 86-15,0 0 13 0,0 0 2 0,7 0 1 16,3 0-54-16,5-9-12 0,2 9-1 0,1 0-1 16,-1 0-20-16,8 0-4 0,7 0-1 0,0 0 0 15,-1 0-9-15,1 0-12 0,7 0 2 0,3 0 1 16,1 0 9-16,-1 0 0 0,0 0 0 0,1 0 0 15,-1 0 0-15,7 0 0 0,-3-3 0 0,0 3 0 0,-4-6 0 0,4 6 0 16,0 0 0-16,-4-10 8 0,4 16-8 0,-7-6 0 16,3-6 0-16,-3 6 0 0,-3 0 0 0,2 0 0 15,1-6 0-15,0 6 0 0,-4 0 0 0,0 6-13 16,-6-6 1-16,-1 0 1 16,-3 6-155-16,-1-2-31 0,-3-4-7 0,-3 6 0 0</inkml:trace>
  <inkml:trace contextRef="#ctx0" brushRef="#br0" timeOffset="152115.402">27901 3626 2746 0,'0'0'60'0,"0"0"13"0,-3-9 3 0,3 9 1 0,0-7-61 0,0-2-16 16,0 9 0-16,7-3 0 0,0-3 12 0,0 2-1 15,3-2 0-15,1 6 0 0,7-6-11 0,-4 6-9 16,3-3 9-16,5 3-13 0,2-7 13 0,4 7 0 16,8 0 0-16,3 0 0 0,-4 0 0 0,4 0 0 15,-1 0 0-15,5 0-9 0,3 0 9 0,-4 0 0 16,0 0 0-16,1 7-8 0,-5-7 8 0,5 0 0 15,6 0 0-15,-6 0 0 16,2 0-34-16,-2 3-5 0,-4-3-1 0,-1 0 0 16,1 0 7-16,-7-3 1 0,0 3 0 0,-8 0 0 15,5 0-142-15,-5 0-28 0,-6-7-6 0,3 7 0 0</inkml:trace>
  <inkml:trace contextRef="#ctx0" brushRef="#br0" timeOffset="152635.636">29856 3645 1497 0,'-18'0'133'0,"11"-3"-106"16,0 3-27-16,0 0 0 0,-4 0 98 0,11 0 14 15,-3-7 4-15,3 7 0 0,0 0-71 0,-7-6-13 0,7 3-4 0,7-6 0 16,0 2 6-16,0 7 1 0,3-12 0 0,8 6 0 16,3 2 5-16,0-2 0 0,4 0 1 0,7 3 0 15,3-4 16-15,4 4 3 0,3-3 1 0,4 6 0 16,7-3 3-16,3-3 0 0,8 6 0 0,3-3 0 15,4-4-11-15,-1 7-1 0,4 0-1 0,0-3 0 16,7-3-26-16,1 6-5 0,2 0 0 16,1 0-1-16,-4 0-19 0,0 0 0 0,0 0 0 0,7-3 0 31,8 3-91-31,-1 0-18 0,-3-7-4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5T19:32:09.27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7030A0"/>
    </inkml:brush>
    <inkml:brush xml:id="br5">
      <inkml:brushProperty name="width" value="0.05292" units="cm"/>
      <inkml:brushProperty name="height" value="0.05292" units="cm"/>
      <inkml:brushProperty name="color" value="#92D050"/>
    </inkml:brush>
    <inkml:brush xml:id="br6">
      <inkml:brushProperty name="width" value="0.05292" units="cm"/>
      <inkml:brushProperty name="height" value="0.05292" units="cm"/>
      <inkml:brushProperty name="color" value="#FFC000"/>
    </inkml:brush>
    <inkml:brush xml:id="br7">
      <inkml:brushProperty name="width" value="0.05292" units="cm"/>
      <inkml:brushProperty name="height" value="0.05292" units="cm"/>
    </inkml:brush>
  </inkml:definitions>
  <inkml:trace contextRef="#ctx0" brushRef="#br0">5560 1366 403 0,'0'0'17'0,"0"0"5"0,0 0-22 0,0 0 0 0,0 0 0 0,0 0 0 16,0 0 247-16,0 0 45 0,7-4 8 0,-7 4 3 15,0 0-220-15,10-6-44 0,-3 6-9 0,1 0-2 16,-1 0 28-16,3 0 4 0,-10 0 2 0,4 0 0 15,3 0-3-15,7-3-1 0,-11 3 0 0,4 0 0 16,8 0-40-16,-5 0-8 0,1 0-2 0,3 0 0 16,-4-6 7-16,8 6 1 0,-4 0 0 0,4 0 0 15,-4 0 2-15,0-3 1 0,4 3 0 0,-1 0 0 16,-3 0-11-16,4 0-8 0,-7 0 9 0,6 0-9 0,-3 0 8 16,4 0-8-16,-4 0 0 0,4 0 9 15,-1 0-9-15,-6 0-11 0,0 0 3 0,3 3 0 16,0-6-174-16,0 6-34 15</inkml:trace>
  <inkml:trace contextRef="#ctx0" brushRef="#br0" timeOffset="431.058">5398 1526 864 0,'-4'9'76'16,"4"-9"-60"-16,0 0-16 0,0 0 0 15,0 9 186-15,0 1 34 0,-7-10 8 0,14 3 0 0,-7-3-147 0,11 0-29 16,-8 6-7-16,8-6-1 0,-1 0-16 0,1 3-3 16,6-3-1-16,5 0 0 0,-8 7-11 0,10-7-2 15,1-7-1-15,0 7 0 0,0 7-2 0,3-4 0 16,-4-3 0-16,5 0 0 0,-1-3-8 0,0-4 0 15,-3 7 0-15,0-3 0 0,-4-3 0 0,0 3 0 16,0 3 0-16,0 0 0 0,-3-10-12 0,-1 10-7 16,1-3-1-16,0-3-1 15,-1 6-131-15,1-3-25 0,0-3-6 16</inkml:trace>
  <inkml:trace contextRef="#ctx0" brushRef="#br0" timeOffset="1669.479">6925 1177 172 0,'0'0'8'0,"0"0"1"0,0 0-9 0,0 0 0 0,0 0 0 0,0 0 0 16,0 0 255-16,0 0 49 0,0 0 9 0,0 0 3 15,4-3-238-15,-4 3-47 0,0 0-10 0,0 0-1 16,0 0 9-16,0 0 3 0,0 0 0 0,0 0 0 15,0 0 0-15,0 0 0 0,0 0 0 0,0 0 0 16,0 0-10-16,0 0-2 0,0 0 0 0,0 0 0 16,0 0 16-16,0 0 4 0,-4 3 0 0,-3-3 0 15,7 10 12-15,-7-4 4 0,0 7 0 0,0-10 0 16,0 3-19-16,3 3-3 0,-6 4-1 0,-1-10 0 16,4 7 4-16,-4-1 1 0,1 0 0 0,-1-5 0 0,1 8-9 0,3-6-1 15,-4 4-1-15,0-1 0 0,1 4-13 16,-1-10-2-16,8 6-1 0,-8 1 0 0,4 2-11 0,0-2 0 15,-4-1 0-15,1 0 8 0,6-5-8 16,-6 8 0-16,-1-6 9 0,1-3-9 0,6 7 10 0,-6-1-2 16,-1 1-8-16,0-7 12 0,1 6-12 0,-1 1 0 15,4-7 0-15,-11 3 0 0,11 3 0 0,-10-5 0 16,6 5 0-16,4-6 9 0,-10 3 3 0,9-2 1 16,-9-4 0-16,6 6 0 0,4 0-5 0,-7-6-8 15,7 0 11-15,-4 0-11 0,8 0 18 0,-11 0-3 16,10 0-1-16,-3 0 0 0,0-6-6 0,0 6-8 0,0 0 11 15,4-6-11-15,-8 6 0 0,4-4 0 16,3 4 0-16,-3-9 0 0,0 9 0 0,0-9 0 0,0 5 0 16,0-2 0-16,4 3 26 0,-5-3 5 0,-2 0 1 0,3-4 0 15,0 4-32-15,3-4 0 0,-6 4 0 16,3 0 0-16,0-4 0 0,0 7-20 0,3-9 4 0,-3 6 0 16,0 2 25-16,7-5 6 0,0 0 1 0,-4-1 0 15,4 7-16-15,0-3 0 0,0 0 0 0,4-4 0 16,-1 4 0-16,1 3 8 0,3-10-8 0,-3 4 0 15,3 2 8-15,0 4-8 0,-4-3 11 0,4-6-11 16,0 8 0-16,-7-5 0 0,4 0-12 0,-1 9 3 16,1-10 9-16,-4 10 11 0,0 0-3 0,7 0 0 15,0-3-8-15,4 3-11 0,-11 0 3 0,7 0 0 16,-7 0-1-16,10 0 0 0,1 0 0 0,-4 0 0 16,7 0 9-16,-3 0 0 0,-8 0 0 0,8 0 0 15,-1 0 0-15,1 0 0 0,-4 3 10 0,3-3-10 0,-3 6 0 16,4-2 0-16,-4-4 0 0,4 9 0 15,-8-6 0-15,8 3 0 0,-4 4 0 0,3 2 0 0,-2-9 11 0,2 7-11 16,4-1 12-16,-3 1-12 0,-1 2 17 0,4-2-3 16,4-1-1-16,-7-6 0 0,3 7-3 0,0 2-1 15,0-6 0-15,0-2 0 0,4 8-1 0,-4-6-8 16,0-3 12-16,-3 7-4 0,3-4 20 0,-4 0 4 16,1 1 1-16,3 2 0 0,-7-6-20 0,7 7-4 15,-3-7-1-15,-1 3 0 0,1-3 0 0,-4 3-8 16,4-2 12-16,-1 5-4 0,1-9-8 0,-4 9 12 15,0-9-12-15,0 0 12 0,0 4-12 0,-7-4 0 0,7 0 9 16,-7 0-9-16,7 6 0 0,-7-6 0 0,7 6 0 16,-7-6-12-1,0 0-87-15,11 0-17 0,-11 0-4 0,3 6-701 0,-3-6-140 16</inkml:trace>
  <inkml:trace contextRef="#ctx0" brushRef="#br0" timeOffset="4944.398">7786 880 1209 0,'0'0'108'0,"0"0"-87"0,0 0-21 0,0 0 0 16,0 0 84-16,0 0 12 0,7 0 2 0,7 0 1 16,-10-10-29-16,-4 10-6 0,7 0 0 0,0-3-1 15,0-3-41-15,-7 6-8 16,0 0-2-16,10 0 0 0,-3 0-12 0,-7 0 8 0,0 0-8 0,0 0 0 15,0 0 16-15,0 9-2 0,4 4-1 0,-4-4 0 16,0 0-13-16,-4 4 9 0,1-4-9 0,-1 10 8 16,4-6 1-16,-7 6 0 0,4-10 0 0,-1 13 0 15,1-9 6-15,-1 8 1 0,1 1 0 0,-1-3 0 16,4 3 9-16,0 0 3 0,0 6 0 0,0-3 0 16,0 4-3-16,0-11 0 0,0 8 0 0,-3-4 0 15,3 6-10-15,0-3-3 0,-4 3 0 0,4-3 0 16,-11 3 2-16,8-3 0 0,-1 1 0 0,1-1 0 15,-1-3-14-15,4 0 0 0,-7 6 0 0,4-9 0 16,3-4 9-16,0 7-9 0,-4 0 8 0,4-12-8 0,0-1 0 16,0 10 0-16,0-16 0 0,0 6 0 15,0 1 0-15,0-10 0 0,0 0 0 0,4 9 0 16,-4-9-75-16,0 0-7 0,0 0-2 16,0 0-848-16</inkml:trace>
  <inkml:trace contextRef="#ctx0" brushRef="#br0" timeOffset="9157.958">7789 785 460 0,'-14'0'20'0,"14"0"5"0,0 0-25 0,0 0 0 0,-7-3 0 0,7 3 0 16,0 0 359-16,0-6 66 0,0 6 14 0,0-3 2 15,7-3-343-15,0 3-69 0,-3-7-13 0,3 7-4 0,-7 3-12 0,14-6 0 16,-3 3 0-16,-1 3 0 15,4-7 0-15,-3 4 0 0,3-6-8 0,-7 9 8 0,7-3 0 0,0 3 0 16,-10-7 0-16,3 4 0 0,7 3 0 0,-11-6 0 16,8 6 0-16,-4 0 0 0,4 0 16 0,-4-6 0 15,3-1 0-15,1 7 0 0,-1-3 2 0,5 3 1 16,-5 0 0-16,4 0 0 0,0 0 0 0,1 0 0 16,-1 0 0-16,-4 0 0 0,8 0-3 0,-8 0-1 15,1 0 0-15,3 3 0 0,-3 4-3 0,3-1-1 16,-7 0 0-16,0-3 0 0,-4 4-2 0,5-4 0 15,-1 3 0-15,0 0 0 0,-7-6-1 0,3 7 0 16,1 2 0-16,-1-6 0 0,1 10 4 0,3-7 1 16,-7 3 0-16,3 4 0 0,-3-4-13 0,0-6-13 15,4 16 2-15,-4-9 1 0,0-7 10 0,0 16 0 0,0-10 0 16,3 4 0-16,-3-1 0 0,4 7 16 0,-4-10-4 16,-4 7-1-16,4 0-11 0,-3-4 0 0,3 1 0 15,-7 6 0-15,7-7-12 0,-11-2 12 0,4 8-12 0,-3-2 12 16,3-7 0-16,-8 1 18 0,5 9-2 15,-4-16 0-15,3 12 0 0,-3-2-1 0,0-10 0 0,0 7 0 16,0-1-7-16,0 0-8 0,-1-6 11 0,5 10-11 16,-4-13 8-16,0 6-8 0,0-6 0 0,-4 0 0 15,4 3 0-15,-4-3 8 0,4 0-8 0,0-3 0 16,-7 3 10-16,3 0-10 0,-3 0 8 0,0 0-8 16,7-6-8-16,-4 6-8 0,-7 0 0 0,4 0-1 15,0 0 2-15,0 0 1 0,3 0 0 0,1 0 0 16,-5 0 0-16,8 0 0 0,-3 0 0 0,6 0 0 15,-7 0-4-15,11 0-1 0,-7 0 0 0,11 0 0 16,-4 0-74-16,7 0-15 0,0 0-4 0,0 0-528 16,0 0-105-16</inkml:trace>
  <inkml:trace contextRef="#ctx0" brushRef="#br0" timeOffset="10026.877">8834 447 1216 0,'0'0'54'0,"0"0"11"0,0 0-52 0,0 0-13 16,0 0 0-16,0 0 0 0,-7 0 93 0,3 0 16 15,-3 3 3-15,7-3 1 0,-7 6-52 0,0-6-10 0,0 0-3 0,3 0 0 16,4 0-20-16,-10 3-4 0,10-3 0 0,-7 7-1 16,0-4-5-16,-1 6-1 0,8-9 0 0,-7 0 0 15,0 3 11-15,0 4 3 0,7-7 0 0,-7 0 0 16,7 3-18-16,-10 3-3 0,3 0-1 0,0 1 0 15,0-4 15-15,-4 6 2 0,4 0 1 0,-4 4 0 16,-3-4 1-16,4 10 0 0,-1-9 0 0,-3 2 0 16,3 1-6-16,-3 6-1 0,4-10 0 0,-1 7 0 15,-3-7 5-15,3 10 1 0,4-7 0 0,0 7 0 16,-3-9-6-16,3 2-1 0,0 1 0 0,3 6 0 16,-3-10-6-16,3 3-2 0,-3 7 0 0,0 3 0 15,4-9-2-15,-4 9-1 0,0 0 0 0,0 6 0 16,-4-3-9-16,0 0 0 0,4 0 0 0,-7 7 0 15,4-4 0-15,3-3 0 0,-4 6 0 0,4-9 0 16,0 9 36-16,-4-9 3 0,8 7 0 0,-4-7 0 16,3 0-27-16,1 0-4 0,3-4-8 0,-7 1 11 0,14-3 9 15,-7 12 1-15,0-15 1 0,3 9 0 0,4-1-6 0,7 8 0 16,-10-7-1-16,7 0 0 0,-1 0-5 16,4 0-1-16,0 6 0 0,4-9 0 0,-4 3 3 15,4-1 0-15,-1 1 0 0,1 0 0 0,0 0-12 0,6 0 0 16,-6 6 0-16,7-15 0 15,-1 6-31-15,5-3 2 0,-5-1 0 0,12 1 0 16,-1 0-147-16,4-4-28 0,-1 1-7 0,5 5-849 0</inkml:trace>
  <inkml:trace contextRef="#ctx0" brushRef="#br0" timeOffset="13723.086">9250 745 1854 0,'0'0'40'0,"0"0"9"0,0 0 2 0,0 0 1 0,0 0-41 0,0 0-11 15,0 0 0-15,0 0 0 0,0 0 0 0,0 0 0 16,0 0 0-16,3 9 0 0,-3-9 0 0,4 10 0 15,-4-10-9-15,0 9 9 0,0-9 0 0,3 3 0 16,1 6 0-16,-1 1 9 0,-3-10 12 0,0 9 3 16,4 1 0-16,-4 2 0 0,4-2 16 0,-4 2 3 0,3-2 1 0,-3 2 0 15,0 7-4-15,0-7 0 0,0 7 0 0,-3-3 0 16,-1 3-6-16,4 0-2 0,-4 3 0 16,1-4 0-16,-4 4-16 0,3 0-4 0,1 10-1 15,-1-14 0-15,4-2-11 0,-3 12-12 0,3-12 2 0,0 3 1 16,-4 0 17-16,1-7 4 0,3 7 1 15,0-6 0-15,0-1-13 0,0-2 8 0,0 2-8 0,0-3 0 16,3 1 19-16,-3 9-3 0,0-16 0 0,0 6 0 16,0 1-16-16,0-1-12 0,0-9 1 0,0 0 1 15,0 0-2-15,-3 3 0 0,-1 7 0 0,4-1 0 16,0-9-24 0,-3 3-4-16,-4 3-2 0,7-6 0 0,-4 4-43 0,-3-4-9 0,4 12-2 15,-1-12 0-15,-3 6 3 0,7-6 0 0,0 0 0 0,0 0-415 16,0 0-84-16</inkml:trace>
  <inkml:trace contextRef="#ctx0" brushRef="#br0" timeOffset="14609.513">9105 691 748 0,'0'0'67'0,"0"0"-54"0,0 0-13 0,0 0 0 15,0 0 206-15,0 0 38 0,0 0 8 0,0 0 2 16,0 0-203-16,0 0-41 0,0 0-10 0,0 0 0 15,0 0 0-15,11 0 10 0,-4 0-10 0,7-3 10 16,0 3 16-16,0 0 3 0,4-6 1 0,3 3 0 16,-3 3-11-16,3-10-3 0,0 10 0 0,-3 0 0 15,-1-3-1-15,4-3-1 0,1 6 0 0,-1 0 0 16,-4 0 2-16,1 0 0 0,0 6 0 0,-1-3 0 16,-3-3-2-16,1 10 0 0,-1-7 0 0,-4 3 0 15,1-3 7-15,-1-3 2 0,1 13 0 0,-4-7 0 16,4 4-7-16,-11-7 0 0,7 6-1 0,-4 1 0 15,1-7 8-15,-4 6 1 0,3 4 1 0,-6-4 0 0,-1 0-8 16,4 1-1-16,-3-1-1 0,-4 1 0 16,0 2-15-16,-1-9-12 0,-2 7 3 0,-1-4 0 0,1 7 9 15,-4-10 0-15,3 3 0 0,0-3 0 0,4 7 8 0,-3-10-8 16,-1 9 8-16,4-9-8 0,4 0 8 0,3 0-8 16,0 0 8-16,-7 3-8 0,0 3 0 0,7-6 0 15,0 0 0-15,0 0 0 0,-4 3 0 0,4-3 0 16,0 0 0-16,0 0 0 0,0 0 0 0,0 0 0 15,0 0 0-15,0 0-8 0,4 10 8 0,-4-10-10 16,7 9 10-16,-7-9-10 0,7 0 10 0,-7 0 0 16,7 3 0-16,-4 4 0 0,4-1 0 0,4-6 0 15,-4 6 0-15,0-6 0 0,4 10-16 0,-4-10-2 0,0 3 0 16,0 3 0-16,0-3 18 0,3 7 0 0,-3-7 0 16,4 3 0-16,0-3-8 0,-4 7 8 0,0-1 0 15,0 0 0-15,0 4-8 0,0-4 8 16,0 1 0-16,-4 2 0 0,5-2-10 0,-1-1 10 0,-7 4-8 0,3-4 8 15,-3 4-13-15,4-1 2 0,-4-2 1 16,0-1 0-16,0 3 10 0,0 1 0 0,-4-7 0 0,4 4-8 16,0-1 8-16,-3 4 0 0,3-13 10 0,0 3-10 15,0 6 10-15,0 4-10 0,-7-4 10 0,7-9-10 16,-4 6 8-16,0 7-8 0,-3-10 0 0,4 7 9 16,-4 2-9-16,0-6 10 0,-4-6-10 0,4 3 10 15,4 4 9-15,-12-4 1 0,5 3 1 0,-4-3 0 16,0 0-21-16,7 4 0 0,-11-4 0 0,4-3 0 15,0 0 14-15,0 0-2 0,0 0 0 0,-1 0 0 0,8 0 0 0,0 0 0 16,-3 0 0-16,3 0 0 0,0-3-4 0,-4 3 0 16,11 0-8-16,-7 0 12 15,0-7-36-15,0 4-8 0,-4 0-2 0,1 3 0 16,3-6-23-16,-4 6-5 0,0 0-1 0,4 0 0 16,0 0-10-16,-3 0-3 0,-1 0 0 0,4-3 0 15,0 3 22-15,0 0 4 0,0 0 1 0,7 0-439 16,0 0-88-16</inkml:trace>
  <inkml:trace contextRef="#ctx0" brushRef="#br0" timeOffset="15148.171">9733 1526 1746 0,'0'0'77'16,"0"0"16"-16,0 0-74 0,0 0-19 0,4 9 0 0,-4 3 0 0,7-5 11 0,-4 2-2 16,1 1 0-16,3 2 0 0,-4-9 1 0,1 7 0 15,3-1 0-15,-4 0 0 0,5-5-10 0,-8-4 0 16,0 0-10-16,3 6 10 0,1 0 0 0,-1 0 0 15,-3-6 0-15,0 0 10 0,0 0 20 0,0 10 4 16,0-1 1-16,0-9 0 0,0 13-4 0,-3-10-1 16,-1 6 0-16,1 1 0 0,-5-1-18 0,5 1-3 15,-1 2-1-15,1-9 0 0,-4 3-8 0,7-6 0 16,-4 10 0-16,-3-4 8 0,4 0-8 0,3-6 0 16,-7 4 0-16,7-4 0 0,0 0 0 0,-4 6 0 0,-3-3 0 0,7-3-11 15,0 0-8-15,-7 0-1 0,0 6-1 0,0-3 0 31,7-3-19-31,-7 0-3 0,0 0-1 0,-4 0 0 16,4 0-69-16,0 0-15 0,4 0-2 0</inkml:trace>
  <inkml:trace contextRef="#ctx0" brushRef="#br0" timeOffset="15800.453">10153 1130 1670 0,'0'0'148'0,"0"0"-118"0,0 0-30 0,0 0 0 16,0 0 44-16,0 0 2 0,0 0 1 0,0 0 0 15,0 0-47-15,0 0 0 0,3 4 0 0,-3-4-13 16,4 12 13-16,0-3 0 0,3 4-10 0,-4-4 10 15,1 1 0-15,3-1 0 0,-4 4 10 0,4-4-10 16,0 10 0-16,-3-10 0 0,-1 4 0 0,4 0 0 16,4 5 9-16,-4 1 2 0,-3-3 0 0,-1 3 0 15,1 3 3-15,-1-4 1 0,1 4 0 0,-1-3 0 0,-6 3-7 16,-1 3-8-16,8 3 11 0,-4-6-11 0,-7 0 13 0,3 0-4 16,1 0-1-16,-1 6 0 0,1-6 3 0,-1 0 0 15,-3 0 0-15,0-3 0 0,3-3 4 0,-3-1 1 16,0 1 0-16,0-6 0 0,0 5-16 0,0-2 8 15,-3-10-8-15,2 6 0 0,-6-6 0 0,4 4-15 16,-1-4 2-16,-3-6 0 16,0 3-175-16,-7-10-34 0,-18-12-7 0,7 0-2 15</inkml:trace>
  <inkml:trace contextRef="#ctx0" brushRef="#br0" timeOffset="15986.927">10206 861 2703 0,'0'0'120'0,"0"0"24"0,0-3-115 0,0 3-29 0,0 0 0 0,0 0 0 15,0 0-13-15,0 0-9 0,0 0-2 0,0 0 0 16,7 3-129-16,-7-3-27 0,0 0-4 0,3 0-793 15</inkml:trace>
  <inkml:trace contextRef="#ctx0" brushRef="#br0" timeOffset="16465.695">10619 1388 1209 0,'14'12'53'0,"-14"-12"12"0,0 0-52 0,0 0-13 0,-4 6 0 0,8-3 0 16,-4 7 133-16,3-1 24 0,-3 1 5 0,0-7 1 16,0 6-131-16,4 1-32 0,-1-1 0 0,1-6 0 0,-1 7 0 0,1 2 0 15,-1-6 0-15,-6 4 0 16,-1-4-28-16,4 4-10 0,0-4-2 0,0-3 0 0,-7 6 12 16,4 1 3-16,-4-7 0 0,3 6 0 15,-3-2-55-15,0-4-12 0,-3 6-1 0</inkml:trace>
  <inkml:trace contextRef="#ctx0" brushRef="#br0" timeOffset="17210.306">10904 1071 1152 0,'-14'-13'51'0,"11"7"10"0,3 6-49 0,0 0-12 0,0 0 0 0,0 0 0 16,-11 0 309-16,11 0 59 0,0 0 12 0,0 0 3 16,0 9-341-16,4 1-68 15,-4 9-14-15,3-7-2 16,-3 1-1-16,-3 6 0 0,3-1 0 0,0-2 0 0,3 0 28 0,1 6 6 0,-11-13 1 0,7 7 0 15,3-1 8-15,-3-2 0 0,-7-4 0 0,4 7 8 16,-1-10 18-16,4-6 4 0,0 0 1 0,-3 3 0 16,-1 7 6-16,4-10 2 0,0 0 0 0,0 0 0 15,0 0-8-15,0 0-2 0,0 0 0 0,0 0 0 16,7-3-21-16,-3-7-8 0,-1 4 0 0,8-6 0 0,3-1 0 16,0-6 0-16,-11 7 0 0,5-7 0 0,2-3 0 15,1 3 0-15,-8-6 0 0,4 3 0 0,-7-6-17 16,7 15 3-16,4-6 1 0,-4 10 0 0,-7-7 13 15,0-2 0-15,7 8 0 0,0 7 0 0,-3-3 24 0,-4 6-3 16,0 0 0-16,7 6 0 0,7-6-13 0,-4 3-8 16,-10-3 10-16,11 10-10 0,3-1 0 0,-3 0 0 15,-8-6 0-15,8 16 0 0,-4-9 0 0,3-1 0 16,1 4 0-16,-4-4 0 0,-3 0 0 0,3-2 0 16,3-1 0-16,-6-3 0 0,-4-3 0 0,0 0 12 15,0 0-3-15,7 6-1 0,-7-6 10 0,0 0 2 16,0 0 0-16,0 0 0 0,10 0 0 0,-3-6 1 0,-7 6 0 15,0 0 0-15,7-3-12 0,1-3-9 0,-5-7 12 16,1 10-12-16,-1-6 8 0,4-1-8 0,0 1 0 0,0-4 0 16,-3 1 0-16,6 2 0 0,1 4 0 0,-4 3-9 15,0-10 9-15,0 7-10 0,0 3 10 0,4 3-10 16,-4 0 10-16,0 0 0 0,-7 0 0 0,7 0 0 16,7 0 0-16,-7 0 0 0,-7 0 0 0,0 0 0 15,11 3 0-15,-1 7 9 0,-3-10-9 0,-7 0 0 16,0 0 8-16,7 18-8 0,8-8 0 0,-8 5 0 15,-4 1 11-15,1 0-11 0,10 3 10 0,-4 3-10 16,1-4 13-16,-4 4-3 0,0-9-1 0,4 9 0 16,3 0-9-16,0-7 0 0,-11 1 0 0,4 0 0 15,4-1 0-15,0-5 0 0,-8 9 0 0,1-16 0 16,-1 6-20-16,8 1-5 16,-4-1-2-16,-7-9 0 0,0 0-93 0,0 0-20 0,10 0-3 15,-3-9-935-15</inkml:trace>
  <inkml:trace contextRef="#ctx0" brushRef="#br0" timeOffset="17750.696">11331 303 1792 0,'-14'-4'80'0,"14"4"16"0,0 0-77 0,0 0-19 0,-7 0 0 0,7 0 0 16,0 0 37-16,0 0 4 0,0 0 1 0,0 0 0 16,0 0 2-16,0 0 1 0,4 10 0 0,3-10 0 15,-7 0-2-15,10 3-1 0,8 3 0 0,3-3 0 16,-3 7-28-16,-1-1-6 0,4-6 0 0,1 7-8 0,6 9 11 16,0-10-11-16,-7 3 10 0,4 10-10 0,0-9 9 15,3 15-9-15,-7-6 8 0,0 3-8 0,4 7 12 16,-4-1-2-16,0 0-1 0,-3 1 0 15,3-1 24-15,-3 0 5 0,3 10 1 0,-4 0 0 0,1-10-19 0,3 4-4 16,-7 15-1-16,4-9 0 0,0 3 1 0,-1 0 1 16,-3 6 0-16,-3 3 0 0,7-6-6 0,-8-6-2 15,-3 9 0-15,0-16 0 0,0 17-9 0,-3-11-16 16,-1-5 4-16,-6-4 1 0,3 1 11 0,-7 8 0 16,0-8 0-16,0-1 8 0,-4 0 0 0,4-5 0 15,-7 5 0-15,7-3 0 0,-7 3 0 0,3-9 0 16,4 0 0-16,-3-3 0 15,-1 3-104-15,-3-6-20 0,3 0-4 0</inkml:trace>
  <inkml:trace contextRef="#ctx0" brushRef="#br0" timeOffset="21079.61">5496 3043 864 0,'0'0'38'0,"0"0"8"0,0 0-37 0,0 0-9 0,0 0 0 0,0 0 0 15,0 0 209-15,0 0 40 0,0 0 8 0,0 0 2 32,0 0-259-32,0 0-44 0,0 0-13 0,4 3-3 15,3 13 10-15,-7-16 2 0,0 0 0 0,7 3 0 0,-7-3 48 0,0 13 0 0,0-13 0 0,0 0 0 16,0 0 48-16,0 0 8 0,0 0 0 0,3 0 1 16,5 9 19-16,-5-3 3 0,8-6 1 0,3 4 0 15,-7-4-17-15,10-4-3 0,5 4-1 0,-8 0 0 16,7 0-20-16,4-6-4 0,-8 3-1 0,8-3 0 15,3 6-26-15,-3-7-8 0,0 1 0 0,-4 3 0 16,3 3 0-16,1-6-12 0,0 3 0 0,-1-4 0 16,-6 4 1-16,7 3 1 0,-8-3 0 0,1-3 0 15,0 6-17 1,-4 0-3-16,0 0-1 0,0 0 0 0,-7 0-37 0,-7 0-8 0,11 6-2 0,-11-6-762 16</inkml:trace>
  <inkml:trace contextRef="#ctx0" brushRef="#br0" timeOffset="21649.272">5352 3394 1785 0,'0'0'159'0,"0"0"-127"16,0 0-32-16,0 0 0 0,7 7 48 0,3-4 4 15,1-3 1-15,7 0 0 16,3 0-78-16,-4-3-16 0,12 3-3 0,-1-7-1 16,4 4 8-16,3 3 1 0,-3-3 1 0,3-3 0 0,0 6 35 0,-3-3 0 15,3 3 0-15,-7-6 0 0,4 2 0 0,-7 4 0 0,-1-3-10 0,-2-3 10 16,2 6 0-16,1-3 0 0,-11-3 0 15,4 6 0-15,-1 0 0 0,-2 0 0 0,-1 0 0 0,0 0 0 32,3-4-40-32,-6 4-4 0,3 0 0 0,-3 0-659 0</inkml:trace>
  <inkml:trace contextRef="#ctx0" brushRef="#br0" timeOffset="25971.997">6964 2886 1152 0,'0'0'51'0,"0"0"10"0,0 0-49 0,0 0-12 0,0 0 0 0,0 0 0 16,0 0 93-16,0 0 16 16,0 0 3-16,0 0 1 0,0 0-105 0,0 0-20 0,0 0-5 0,0 0-1 15,0 0 18-15,0 0 0 0,0 0 0 16,0 0 0-16,0 0 0 0,0 0 0 0,0 0 0 0,0 0 0 16,0 0 10-16,0 0 9 0,0 10 1 0,0-1 1 15,-4 1 13-15,1-1 2 0,-4 4 1 0,3-4 0 16,1 7-1-16,-4-1 0 0,0-5 0 0,0 5 0 15,3 4-13-15,-3 3-3 0,0 0-1 0,3-3 0 16,1 3-19-16,-1-3 0 0,1 3 8 0,3-10-8 16,-4 10 18-16,1-3 0 0,3 0 0 0,0-3 0 15,-11 5-5-15,8-5-1 0,-1-3 0 0,-3-1 0 16,7 1-3-16,-14 2-1 0,7-2 0 0,-4-4 0 16,1 4 4-16,-1-4 0 0,-7 1 0 0,4-7 0 15,4 6 6-15,-8 1 2 0,4-7 0 0,-4 3 0 16,1-3-10-16,3-3-2 0,0 7 0 0,-1-1 0 15,5-6 10-15,-8 0 2 0,11 0 0 0,-3-6 0 16,-1-1-8-16,0 7-2 0,1-3 0 0,-1-6 0 16,4 2 1-16,-7 4 0 0,3-6 0 0,4 6 0 0,-3-10-11 0,3 4 0 15,-4-1 9-15,4 4-9 0,0-6 10 0,4 8-2 16,-5-11-8-16,1 9 12 0,4-4-4 0,-4 1-8 16,0-4 11-16,3 4-11 0,1-10 12 0,3 10-12 15,0-4 12-15,0 0-12 0,0-2 9 0,3-1-9 16,1 0 0-16,-1 4 9 0,1-1-9 0,3 1 0 15,-7 2 0-15,3 1 0 0,4-4 0 0,-3 4 0 16,0 3 0-16,3-7 0 0,-4 10-10 0,4-3 10 16,0-4 0-16,0 7-9 0,4 0 9 0,-1-3-8 15,-2 6 8-15,2-3-8 0,4 3 8 0,-3 0 0 16,6 0-9-16,-2 0 9 0,-1 0 0 0,0 0-9 0,3 3 9 16,-6 3 0-16,7 0-12 0,-4 10 12 15,-4-13-12-15,4 10 12 0,4-4-8 0,0 1 8 0,-1 2 0 16,-6-2 0-16,3 5 0 0,4-2 0 0,-8-4 0 0,1-3 0 15,-1 10 0-15,1 0 0 0,0-10 0 0,3 3 0 16,-11 4 8-16,4-4-8 0,4-5 11 0,3 5-11 16,-10-3 11-16,3 0-11 0,7 1 10 0,-11-4-10 15,8 3 8-15,-4-3-8 0,7-3 0 0,-11 10 9 16,5-7-9-16,-1 3 8 0,3-6-8 0,-6 3 8 16,-4-3-8-16,10 0-9 0,-3 13 9 0,4-13-13 15,-11 0-97-15,0 6-19 16,7-3-4-16</inkml:trace>
  <inkml:trace contextRef="#ctx0" brushRef="#br0" timeOffset="33646.399">8333 2413 1083 0,'0'0'48'0,"0"0"10"0,0 0-46 0,0 0-12 16,0 0 0-16,0 0 0 0,-11 0 20 0,8 0 3 15,3 0 0-15,0 0 0 0,-4 0-11 0,0 6-1 16,-6-6-1-16,10 0 0 0,0 0 6 0,0 0 0 16,-7 0 1-16,3 0 0 0,4 0 12 0,0 0 3 15,-3 0 0-15,-4 0 0 0,0 0 16 0,3 0 3 16,-3 3 1-16,0-3 0 0,3 0 9 0,-6 7 3 16,-1-7 0-16,1 3 0 0,-1-3-25 0,1 6-5 0,-1-6-1 0,0 0 0 15,1 3 8-15,-1 0 2 0,-3 4 0 16,4-7 0-16,-1 0-12 0,0 0-3 15,1 3 0-15,-1-3 0 0,1 0-9 0,3 0-3 0,-4 6 0 16,4-3 0-16,-7-3 0 0,7-3-1 0,-4-3 0 16,4 6 0-16,-3 0 5 0,-1 0 0 0,4 6 1 0,-7-6 0 15,3 0-5-15,1 0 0 0,-1 0-1 0,-3 0 0 16,0 0 2-16,3 0 1 0,-6 3 0 0,2-3 0 16,5 0-6-16,-8 0 0 0,4 0-1 0,0 0 0 15,7 6-3-15,-7-6-8 0,3 4 12 0,1-4-4 16,-1 0-8-16,4 3 0 0,7-3 9 0,-7 6-9 15,0-6 0-15,0 3 0 0,7-3 0 0,0 0 8 16,-4 0-8-16,4 0 0 0,-7 9 8 0,7-9-8 16,0 0 0-16,0 0 0 0,0 4 0 0,0-4 8 15,0 0-8-15,0 15 9 0,0-15-9 0,0 3 10 0,0-3-10 16,7 0 8-16,4 13-8 0,-4-7 8 0,0-6-8 16,4 3 0-16,-1-3 0 0,1 7 0 0,-1-4 8 15,1-3 0-15,0 0 0 0,3 0 0 0,0 0-8 16,0 6-11-16,0-6 3 0,0 3 0 0,0-3 16 0,4 0 4 15,-4 0 1-15,0 3 0 0,0-3-13 16,4 7 0-16,-4-7 8 0,0 3-8 0,-3-3 16 0,3 6 1 16,0-3 0-16,-4-3 0 0,5 0-26 0,-5 6-6 15,8-6-1-15,-4 0 0 0,0 4 16 0,0-4 0 16,4 3 0-16,-1-3 0 0,-2 6 9 0,-1-6 5 16,0 0 1-16,3 3 0 0,-3-3-15 0,-3 0 0 15,0 0 0-15,3 0 0 0,-4 0 0 0,4 0 0 16,-10 6-11-16,7-2 11 0,-4-4 0 0,7 9 0 0,-14-6 0 15,10 3 0-15,-3-3 0 0,0 10 0 0,-7-13 0 0,4 6 0 16,-1-3 0-16,-3-3 0 0,0 0 11 0,4 7-11 16,-4-7 12-16,0 0-3 0,0 0-1 0,4 3 0 15,-4-3-8-15,0 0 0 0,-4 9 0 0,4-9-11 16,0 10 11-16,-4-10 0 0,4 0 10 0,-3 3-10 16,-1 3 8-16,-10-3-8 0,7 3 0 0,-3-2 9 15,-1 5-9-15,1-9 0 0,2 3 0 0,-6 7 0 16,4-7 9-16,3 6-9 0,-7-3 10 0,3 4-10 15,-7-4 0-15,8 3 0 0,-11 1 0 0,3-1 0 16,0 1 0-16,1-1 0 0,-1-3 0 0,0 10 0 16,1-13 0-16,-1 10 0 0,1 2 0 0,-1-11 0 15,4 8 0-15,-4-3 0 0,-3 1 0 0,0 2 9 16,3-2-9-16,-3-1 0 0,3 1 0 0,-3 2 0 0,4 1 0 16,-1-7 0-16,0 3 0 0,1 1 0 0,3-4 0 15,-4 3 0-15,7 1 0 0,-6 2 0 0,6-2 0 0,4-1 0 16,-7-6 0-16,3 7 0 0,1-1 0 0,3 4 0 15,7-13 0-15,-7 0 0 0,-4 9 0 0,4 1 0 16,7-10 0-16,-4 6 0 0,-3 6 0 0,7-12 0 16,0 0 0-16,0 4 0 0,-3 5 0 0,3-9-9 15,0 0 9-15,-4 9-10 0,8 1 10 0,-4-10 0 16,3 9 10-16,1-6-10 0,-1 10 0 0,1-7 0 16,3-3 0-16,-3 10 0 0,-1-13 0 0,4 6 8 15,0 3-8-15,0-5 0 0,0-4 9 0,0 9-9 16,0-6 8-16,4 3-8 0,0-6 10 0,6 4-10 0,-6 2 12 15,10-3-12-15,-10-3 12 0,6 0-4 16,-3 0 0-16,4 6-8 0,0-3 12 0,3-3-12 0,0 3 12 0,-7 4-12 16,4-7 9-16,-1 0-9 0,1 0 0 15,3 0 9-15,-7 0-9 0,4 0 0 0,3 0 9 0,4 0-9 16,-4 0 0-16,4 0 8 0,3 0-8 0,-7 0 0 16,0 0 0-16,0 0 0 0,0 0 0 0,-6 0 8 15,6 0-8-15,-4 0 0 0,-6 0 8 0,3 0-8 16,-3 0 0-16,3 0 8 0,-7 0-8 0,3 0 0 15,-10 0 0-15,7 3-10 0,-7-3 1 0,0 0 0 16,0 0-111 0,0 0-23-16,0 0-4 0,0 0-621 0,0 0-124 0</inkml:trace>
  <inkml:trace contextRef="#ctx0" brushRef="#br0" timeOffset="36067.364">8121 3579 288 0,'0'0'12'0,"0"0"4"16,0 0-16-16,0 0 0 0,-4 0 0 0,4 0 0 0,0 0 174 0,-7 0 32 15,4 0 6-15,3 0 2 0,-7 0-110 0,3 0-21 16,-3-6-5-16,7 6-1 0,-7-3-29 0,4 0-5 15,-1-3-2-15,1 6 0 0,-1-3 17 0,-3-4 3 16,3 4 1-16,4 3 0 0,-3-6-16 0,-4 6-3 16,7 0-1-16,-7-6 0 0,0-1-23 0,7 7-5 15,-7 0-1-15,0 13 0 0,0-13-13 0,0 0 0 16,-1 9 0-16,-2-2 0 0,3 2 0 0,-4 3-12 16,4-8 12-16,-3 5-10 0,-1 10 10 0,0-7-8 15,8-2 8-15,-8-1-8 0,1 7 8 0,6-10 0 16,4 4 0-16,-7-1 0 0,7 3 0 0,0-8 0 15,0 5 0-15,0 0 0 0,7 1 8 0,-7-7-8 16,0-3 10-16,0 9-10 0,7 1 10 0,-3-1-10 16,-4-9 10-16,0 0-10 0,7 3 12 0,0 10-4 0,0-13-8 15,-7 0 12-15,7 0-4 0,0 6 0 0,4-6-8 16,-4 0 12-16,-7 0-4 0,7 0 0 0,7-6-8 0,-11 6 12 16,4-6-12-16,1-1 11 0,-1 4-11 0,0-6 10 15,0-1-1-15,0 1 0 0,0 6 0 0,0-7 0 16,-4 1 3-16,1 0 0 0,-1 5 0 0,1-5 0 15,0 0-12-15,-1-1 12 0,-3 1-12 0,0 9 12 16,0-13-3-16,0 10 0 0,0-12 0 0,0 11 0 16,0-5 11-16,-3 6 3 0,3-3 0 0,-4-1 0 15,4 7 6-15,0 0 2 0,-7-6 0 0,7 6 0 16,0 0-4-16,0 0-1 0,0 0 0 0,0 0 0 16,0 0-17-16,0 0-9 0,0 0 10 0,0 0-10 15,0 9 0-15,0 1 0 0,0-7 0 0,3 6 0 16,1 10-9-16,0-16 9 0,-1 10 0 0,4-7-9 15,-3 7 9-15,3-4 0 0,0 0 0 0,0 1 0 16,0-1 0-16,-4-2 0 0,4 2 0 0,0-3 0 0,-3-3 18 0,7 7-1 16,-4-1 0-16,0-6 0 15,0-3-41-15,0 7-9 0,3-1-2 16,1-6 0-16,3 6-75 0,-3-3-15 0,3-3-3 0,-7 0-492 16,3 0-99-16</inkml:trace>
  <inkml:trace contextRef="#ctx0" brushRef="#br0" timeOffset="37578.444">9232 2451 1126 0,'0'0'24'0,"0"0"6"0,0 0 1 0,0 0 1 0,0 0-32 0,0 0 0 0,0 0 0 0,0 0 0 16,0 0 0-16,0 0 0 0,0 0 0 0,0 0 0 15,0 0 8-15,0 0-8 0,0 0 12 0,0 0-12 16,0 0 49-16,0 0 3 0,0 0 1 0,0 0 0 15,0 0 9-15,0 0 2 0,0 0 0 0,0 0 0 0,-3 0 1 16,-4 0 1-16,0 3 0 0,0-3 0 0,-4 0-6 16,4 0-2-16,0-3 0 0,0 3 0 0,0 0-15 0,-4 0-3 15,1 0-1-15,-5-7 0 0,5 7-18 0,-4-3-3 16,0 3-1-16,0 0 0 0,-1 0-17 16,-2 0 10-16,3 0-10 0,-4 0 8 0,-3 0-8 0,0 3 8 15,0-3-8-15,-1 7 8 0,5-7 3 0,-4 3 0 16,-1-3 0-16,1 9 0 0,0-9-11 0,3 10 12 15,-3-1-12-15,4-6 12 0,2-3-12 0,-2 9 0 16,-1-5 9-16,4 5-9 0,-4-3 0 0,4-3 9 16,0 10-9-16,0-13 0 0,0 6 12 0,3-3-12 15,1 7 12-15,-1-10-12 0,4 9 16 0,0-6-3 16,0 4-1-16,4-7 0 0,3 0 5 0,0 0 1 16,0 0 0-16,0 0 0 0,0 0-4 0,0 0-1 0,0 0 0 15,0 0 0-15,0 0-1 0,7 3-1 0,3 3 0 16,4-3 0-16,-7-3-3 0,7 0-8 0,1 0 12 0,9 6-4 15,-10-6-8-15,8 4 0 0,2-4 9 0,-3 3-9 16,1 3 0-16,-1-6 0 0,3 0 0 0,1 0 0 16,0 3 0-16,0-3 0 0,-4 0 0 0,3 6 0 15,1-6 8-15,0 4-8 0,-1-4 10 0,1 0-10 16,-4 0 9-16,4 3-9 0,-4-3 8 0,0 0-8 16,1 0 9-16,-1 0-9 0,-4 6 10 0,5-6-10 15,-5 0 9-15,-3 3-9 0,0-3 8 0,0 6-8 16,1-6 22-16,-1 0-1 0,-4 3 0 0,1-3 0 15,-1 7-21-15,-2-1-20 0,-8-6 4 0,7 0 1 16,-7 0 15-16,3 6 0 0,-3-6 0 0,4 3 0 16,-4-3 0-16,0 10 0 0,7 2 8 0,-14-5-8 0,7 2 0 15,-4 0 10-15,-3 4-10 0,0-10 8 16,0 7 0-16,-4-1 0 0,-3 3 0 0,0 1 0 0,0-7-8 0,-4-3 0 16,1 13 0-16,-1-3 0 0,-3-10 0 0,3 9 0 15,-3 4 9-15,0-13-9 0,0 10 8 0,0 2-8 16,-1-11 10-16,-2 8-10 0,-1-3 0 0,0 1 8 15,1 2-8-15,-5-2 0 0,5-1 0 0,-1 4 0 16,-3-4 0-16,3 4 0 0,4 2 0 0,-4-5 0 16,4 2 0-16,0 1 0 0,3-1 0 0,-3-2 0 15,7 9 8-15,-4-7-8 0,4 1 0 0,0-4 0 16,0 1 0-16,3 2 0 0,-3-2 0 0,7-1 0 0,0 3 0 16,4-2 0-16,-1-1 0 0,1-6 0 0,3-3 0 0,0 0 0 15,0 0 0-15,0 16 8 0,0-13-8 0,3 10 0 16,1-7 9-16,-1 3-9 0,4-5 8 0,-7 5-8 15,7 0 0-15,-3-5 0 0,3 5 0 16,0 0 0-16,0 1 8 0,0-7-8 0,4 3 0 0,-1-3 8 16,1 7-8-16,3-1 12 0,0-9-12 0,7 3 12 15,-3 4-2-15,0-1 0 0,6-6 0 0,-3 0 0 16,8 0 3-16,2 6 1 0,-2-6 0 0,2 0 0 16,-2 0-14-16,-1 0 0 0,0 0 0 0,-3 0 0 15,3 0 0-15,0 0 9 0,0-6-9 0,-3 6 8 16,3 0-8-16,1 0 0 0,-1 0 0 0,0 0 0 15,-7-6 10-15,0-1-10 0,0 7 12 0,1 0-12 16,-1-3 14-16,0 3-4 0,-3-6-1 0,-1 6 0 16,1-3-9-16,-4 3 0 0,4-7-10 0,-4 4 10 15,0 3 0-15,-4 0 0 0,1-3 0 0,0 3 0 16,-4-6-32-16,0 6 0 0,3 0 0 0,-10 0 0 16,0 0-156-16,7-3-31 0,-7 3-6 15</inkml:trace>
  <inkml:trace contextRef="#ctx0" brushRef="#br0" timeOffset="40016.56">9031 3633 345 0,'0'0'31'0,"0"0"-31"0,0 0 0 16,0 0 0-16,0 0 226 0,0 0 39 15,0 0 8-15,0 0 2 0,0 0-169 0,0 0-34 0,0 0-6 0,0 0-2 16,0 0-25-16,0 0-6 0,0 0-1 0,7 0 0 16,0 0 0-16,0 0 0 0,4 0 0 0,-4-6 0 15,0 2-22-15,4 4-10 0,-4 0 8 0,0-9-8 16,0 9 26-16,0-3 0 0,0 3 0 0,0 0 0 16,-7 0 3-16,7-10 1 0,4 7 0 0,-4-3 0 15,0 3-6-15,0-3 0 0,-4 2-1 0,4-2 0 16,0 3-7-16,0-6-2 0,-3 6 0 0,3-4 0 15,-3 4-6-15,-1-3 0 0,1 0-8 0,-1-1 12 16,-3 4 8-16,0-3 0 0,0-4 1 0,0 10 0 16,-3-3-21-16,-1 0 0 0,1-3 0 0,-1 3-8 15,-3-7 17-15,3 7 4 0,-3-3 1 0,0 6 0 16,0-3-14-16,-3 3 0 0,-1-6 0 0,4 12 0 16,-4-6 0-16,1 3-8 0,-1-3 8 0,1 9-10 15,-1-5 10-15,4 2 0 0,-4-3 10 0,1 6-10 0,-1 1 0 16,1-1 0-16,-1-6-8 0,1 10 8 0,-5 3-15 15,5-4 4-15,3 1 1 0,-4-4 0 16,4 10 10-16,0-7 0 0,4 1 0 0,-1-4-8 0,1 4 8 0,3-4 0 16,0 7 0-16,3-4 0 0,1 1 9 15,-1-4-9-15,4 1 12 0,0 2-12 0,0-2 12 0,0-1-12 16,4-6 12-16,-1 10-12 0,1-13 11 0,0 6-11 16,-1-3 10-16,4 4-10 0,0-4 0 0,1-3 0 15,-1 6-13-15,0-6 4 16,3 0-14-16,1 0-2 0,-4 0-1 0,4-6 0 15,-1 6-38-15,1 0-7 0,3-10-1 0,-3 10-816 0</inkml:trace>
  <inkml:trace contextRef="#ctx0" brushRef="#br0" timeOffset="41037.749">10149 2482 864 0,'0'0'76'0,"0"0"-60"0,0 0-16 0,0 0 0 16,0 0 216-16,0 0 41 0,0 0 8 0,-3-9 2 16,-4 5-207-16,7 4-42 0,0 0-8 0,0 0-2 15,0 0-8-15,0 0 0 0,0 0 0 0,0 0 0 16,0 0 12-16,0 0 0 0,0 0 0 0,0 0 0 15,3 7 19-15,4 2 4 0,-3 0 1 0,-1 1 0 16,1 2-20-16,3 7-3 0,-3-6-1 0,-1 9 0 16,-3 6 10-16,4-6 2 0,-1 3 0 0,1 0 0 15,-4 0 3-15,3 7 1 0,1-4 0 0,-4-3 0 16,3 3-28-16,1-3 0 0,-4 3 0 0,3-3 0 16,4-3 0-16,-3-3 0 0,-1 9 0 0,1-6 0 15,0-9 12-15,3 6-4 0,-4 3 0 0,1-10 0 16,-4 1-8-16,3 2 8 0,1-2-8 0,-1 0 8 0,-3-4-8 15,0 0 12-15,7-5-12 0,-7-4 12 0,0 0-12 16,0 0-11-16,0 0 3 0,0 0 0 16,0 0-88-16,0 0-18 0,0 0-3 0,0 0-784 15</inkml:trace>
  <inkml:trace contextRef="#ctx0" brushRef="#br0" timeOffset="41616.716">10044 2397 1094 0,'0'0'97'0,"0"0"-77"0,0 0-20 0,0 0 0 16,0 0 211-16,-4-9 38 0,4 9 8 0,0 0 2 15,0 0-190-15,0 0-37 0,4-6-8 0,3 2-2 16,0 1-14-16,3-3-8 0,-3 6 10 0,4 0-10 16,0-3 0-16,3 3 0 0,-4-9 0 0,1 5 0 15,3-2 0-15,0 6 0 0,0-9 0 0,0 9 0 16,4-3 0-16,0 3 0 0,-1-10 11 0,-3 10-11 16,-3-3 16-16,3-3-4 0,7 6-1 0,-7 0 0 15,0 0-11-15,0 0 0 0,4 6 0 0,3-3 0 16,-7 7 0-16,4-10 0 0,-4 3 0 0,4 6 0 15,3 1-12-15,-3-1 12 0,-11-6-12 0,7 6 12 16,3 1 0-16,-3-1 0 0,1 1 0 0,-1 2 8 0,-4-2-8 16,1-1 0-16,3 4 0 0,-3-10 0 0,-8 6 0 15,8 10 0-15,-4-10 0 0,0 4 0 0,-4-1 8 0,1 7-8 16,-4-16 0-16,0 13 8 0,0-3 4 0,-4-4 1 16,-3 4 0-16,0-4 0 0,0-6 3 0,0 7 1 15,-11-1 0-15,4 0 0 0,4-9-4 0,-4 3-1 16,0 4 0-16,-4-1 0 0,-7-6-4 0,4 6-8 15,10-6 11-15,-3 0-11 0,-10 0 0 0,2 3 0 16,8-3 0-16,-3 0 0 0,-1 7 0 0,-3-4 10 16,3-3-10-16,4 0 8 0,4 6-8 0,-5 0-9 0,1 1 9 15,0-7-13-15,7 3-7 0,-3 6-2 16,-1-9 0-16,4 10 0 16,-4-7-17-16,4 3-3 0,-3-3-1 0,3 7 0 15,0-10 2-15,3 9 0 0,4-9 0 0,0 0 0 16,0 0-31-16,0 0-7 0,0 0-1 0,0 0-707 0</inkml:trace>
  <inkml:trace contextRef="#ctx0" brushRef="#br0" timeOffset="42185.506">11211 2253 288 0,'0'0'12'0,"0"0"4"0,-7 0-16 16,7 0 0-16,0 0 0 0,-7 0 0 0,0 0 298 0,-3 0 57 15,10 0 11-15,-4 0 2 0,-7 0-227 0,4 0-45 16,7 0-10-16,0 0-2 0,-7 6-46 0,0-3-10 15,-3-3-1-15,3 0-1 0,7 0-14 0,0 0-4 16,-11 4 0-16,0 2 0 0,4 3 13 0,0-9 3 16,0 3 0-16,-3-3 0 0,-4 13 6 0,3-13 2 15,11 0 0-15,-7 9 0 0,-14-2-1 0,7 2 0 0,3 4 0 16,4-10 0-16,0 6 1 0,-4 4 0 0,1-4 0 0,3 4 0 16,3 2-1-16,-3 1 0 0,-7-7 0 15,7 7 0-15,3 0-15 0,1 3-2 0,-8-7-1 0,4 10 0 16,0 0-13-16,4-6 9 0,3 6-9 0,-4-4 8 15,-3-2-8-15,0 6 0 0,14 0 0 0,-7 3 0 16,-7 0 8-16,7-3-8 0,0 6 0 0,7-6 8 16,-3 3-8-16,-4-3 0 0,-4 3 0 0,8-3 0 15,3 0 17-15,0 0-1 0,-11-3-1 16,4 3 0-16,4-6-7 0,3-1-8 0,-4 7 11 0,4-9-11 16,-3 6 9-16,7-7-9 0,3 7 0 0,-7-3 9 15,-7-1-9-15,3-5 8 0,8 2-8 0,3 1 8 16,-7-4 0-16,4 1 0 0,3-1 0 0,0-6 0 15,3 10-8-15,-2-4 0 0,-5-3 0 0,4 1 0 16,4 8-28-16,-4-11-7 16,-3 2-1-16,-1 0-1 0,1 4-78 0,-1-10-15 0,-3 9-3 15,-7-9-1-15,0 0-53 0,0 0-10 0,7 0-3 0,-7 0 0 16</inkml:trace>
  <inkml:trace contextRef="#ctx0" brushRef="#br0" timeOffset="42893.323">11384 2498 403 0,'-7'-4'36'0,"7"4"-36"16,0 0 0-16,0 0 0 0,-7 0 188 0,7 0 30 0,0 0 6 0,0 0 2 16,0 0-148-16,0 0-30 0,0 0-5 0,0 0-2 15,0 0 18-15,0 0 3 0,-3 13 1 0,3-4 0 16,7 4 5-16,-4-4 0 0,-3 7 1 0,4-3 0 15,-4-1-12-15,3 7-2 0,4-6-1 0,-3 8 0 16,-8-2-14-16,8-6-4 0,6 9 0 0,1 6 0 16,-8-15-11-16,1 8-2 0,-1 1-1 0,5-3 0 15,2 0-8-15,-3 3-2 0,-7-6 0 0,7 3 0 16,4-1-12-16,-4-5 0 0,-7 6 0 0,0-7 0 16,0 7 11-16,3-3-11 0,4-1 12 0,-3-2-12 15,-11-1 10-15,3-2-10 0,15-1 8 0,-7 1-8 16,-8-1 0-16,4-3-9 0,0-6 0 0,7 7 0 15,0 2-39 1,-7-9-8-16,0 0-2 0,7 0 0 0,7 0-142 0,-14 0-29 0,0 0-6 16,7-19-1-16</inkml:trace>
  <inkml:trace contextRef="#ctx0" brushRef="#br0" timeOffset="43618.513">11275 2397 1612 0,'0'0'144'0,"0"0"-116"0,0 0-28 0,3-9 0 16,4-1 107-16,0 10 15 0,-7 0 3 0,0 0 1 16,11-9-94-16,0 9-18 0,-1 0-4 0,1 0-1 15,-11 0-9-15,10 0 0 0,8 0 0 0,-4 0 0 16,-7 0 0-16,7 0 0 0,4 0 0 0,-4 0 0 15,0 6 0-15,0-3 0 0,-7-3 0 0,7 0 0 16,1 4 13-16,-5 2 1 0,-10-6 0 0,0 0 0 16,11 9 19-16,-8-9 4 0,-3 0 1 0,-3 10 0 15,-4-4-8-15,0 3-2 0,7 1 0 0,-11-1 0 16,-7 1-11-16,8 2-2 0,3-2-1 0,0-1 0 16,0 0-1-16,-4-2 0 0,-3 8 0 0,3-15 0 15,8 3-13-15,-4 4 0 0,-4-1 0 0,4-6 0 16,7 0 0-16,0 0 8 0,-3 6-8 0,3-6 12 15,0 0-12-15,0 0 9 0,0 0-9 0,0 0 8 16,0 0-8-16,0 0 0 0,0 0 0 0,3 3 0 16,-3-3 0-16,4 10 0 0,10-4 0 0,0 0 0 0,-4 1 0 15,1-7 0-15,-11 0 0 0,11 3-11 0,10-3 11 16,-4 0 0-16,-6 0 0 0,3 6 0 16,4-6 0-16,-1 3 0 0,-3-3 8 0,1 6-8 0,2-2 0 0,-3 5 0 15,4-9 0-15,-4 3 0 0,0-3 0 16,0 10-10-16,0-10 1 0,1 9 0 0,-5 0 9 0,-3-6 0 15,4 10 0-15,-4-7 0 0,0-3 0 0,-4 4 0 16,4 2 0-16,-7-3 0 0,4 4 0 0,-4-1 12 16,0 1-2-16,0-1-1 0,0-6-9 0,-4 7 0 15,4 2-12-15,-3-3 12 0,-1-2 0 0,4 5 0 16,-3-9 0-16,3 7 0 0,0 2 0 0,0-2 12 16,-4-1-4-16,4 1 0 0,0-1-8 0,-3-6-9 15,-1 10 9-15,4-7-13 0,0 3 13 0,-3 1 8 0,-4 2 0 16,0-9-8-16,0 7 0 0,0-1 0 0,-8 1 0 0,5-1 0 15,-8-3 13-15,4 10-4 0,4-13-1 0,-1 10 0 16,-7-4-8-16,4 1 0 0,4-1 0 0,-5 0 8 16,1-6-8-16,0 7 0 0,4 2 0 0,6-5 0 15,-6-4 0-15,3 6 0 0,-1-9 0 0,8 0 8 16,0 0 0-16,-7 10 0 0,-7-7 0 0,4 3 0 16,10-6-8-16,0 0-11 0,-11 0 3 0,1 0 0 31,2 0-24-31,8 0-5 0,0 0-1 0,-10 0 0 15,-1 0-163-15,4-6-33 0,7 6-6 0,0 0-2 0</inkml:trace>
  <inkml:trace contextRef="#ctx0" brushRef="#br0" timeOffset="46197.985">12040 3002 806 0,'0'0'72'0,"0"0"-58"0,0 0-14 0,0 0 0 0,0 0 193 0,0 0 36 15,0 0 7-15,0 0 2 0,0 0-197 0,0 0-41 16,0 0 0-16,0 0-11 0,0 0 11 0,0 0 11 16,0 0-3-16,4 10 0 0,-4-10 24 0,0 0 4 15,0 0 0-15,7 6 1 0,0 0 3 0,0 1 0 16,-3-4 0-16,3 6 0 0,-7-9-13 0,10 3-3 16,-3 13 0-16,0-7 0 0,-3 4-12 0,3 0-4 15,0-1 0-15,-4-2 0 0,5 5-8 0,-5-2 8 16,-3-1-8-16,4 10 8 0,-8-9-8 0,4 6 0 15,-3-1 0-15,3 1 0 0,-8-3 0 0,5-4 10 16,-4 4-10-16,0 0 10 0,3-7-2 0,-3 1-8 16,0 2 12-16,4-2-4 0,-4-4-20 0,0-3-4 15,3 6 0-15,4-9-1 16,0 0-147-16,0 0-28 0</inkml:trace>
  <inkml:trace contextRef="#ctx0" brushRef="#br0" timeOffset="47147.979">12425 2789 691 0,'0'0'61'0,"0"0"-49"0,0 0-12 0,0 0 0 16,0 0 89-16,0 0 15 0,0 0 4 0,0 0 0 15,0 0-108-15,0 0-19 0,0 0-5 0,0 0 0 0,7 10 24 0,-7-10 0 16,0 0 9-16,7 0-9 0,4 0 70 15,-4 0 7-15,-7 0 2 0,7 0 0 0,0 0 12 16,-7 0 2-16,7-7 1 0,-7 7 0 0,0 0-14 0,7-3-4 16,-4-6 0-16,8 9 0 0,-8-3-18 0,5-4-4 15,-1 4-1-15,0 3 0 0,3-6-26 0,-3 0-6 16,0-1-1-16,4 4 0 0,3-6 9 0,-3 0 2 16,-1-1 0-16,1 7 0 0,3-6-15 0,-4-1-2 15,1 1-1-15,3 6 0 0,-3-10 3 0,-4 7 1 16,0-4 0-16,3 7 0 0,-3-3 2 0,1-7 0 15,-1 10 0-15,-7 3 0 0,3-9-3 0,1 0 0 16,-4 9 0-16,0-10 0 0,3 7 1 0,-3 3 0 16,-3-9 0-16,3 9 0 0,0-4-1 0,-7-2-1 15,0 3 0-15,3-3 0 0,-3 6-15 0,3-3 9 0,-3 6-9 16,-3-3 8-16,-1 0-8 0,1 0 0 0,3 0 0 0,-4 6 0 16,0-3-9-16,1 3 9 0,-1 1 0 0,1-1 0 15,3-3-8-15,-4 7 8 0,-3-7 0 0,3 6 0 16,1-3-9-16,-1 4 9 0,1 2 0 0,-5-9-9 15,8 13 9-15,-3-3 0 0,-1-1 0 0,4 7 0 16,0-10 0-16,4 4-10 0,-4-1 10 0,3 1 0 16,0-4-8-16,1 10 8 0,3-6 0 0,3-4 0 15,-3 10 0-15,4-10 0 0,0 4 0 0,-1-4 0 16,1 1 0-16,3 2 0 0,-4-2 0 0,4-1 0 16,4 4 0-16,-4-10 0 0,0 6 0 0,4 1 0 15,-1-1 0-15,1-9 0 0,-4 3 0 0,3 10 0 16,-3-13-10-16,0 6-2 0,0-3 0 0,4 3 0 15,-4-6-33-15,4 0-7 16,-4 0-2-16,3-6 0 0,4 3-100 0,-6 3-20 0,2 0-4 0,1 0-413 16,-1-6-82-16</inkml:trace>
  <inkml:trace contextRef="#ctx0" brushRef="#br0" timeOffset="48343.965">12894 2962 518 0,'0'0'46'0,"0"0"-37"0,0 0-9 0,0 0 0 15,0 0 244-15,0 0 48 0,0 0 8 0,0 0 3 16,0 0-239-16,0 0-47 0,0 0-9 0,7 6-8 16,0 3 16-16,0 1-3 0,-7-10 0 0,7 6 0 15,0 3 15-15,0 1 4 0,4 2 0 0,-4-2 0 16,4-1-20-16,-1 4-4 0,-3-4-8 0,4 4 12 15,-4-4-12-15,0 1 8 0,0 8-8 0,-3-8 0 16,-1 2 13-16,1-2-3 0,-4 2-1 0,0 7 0 16,-4-10 14-16,1 4 2 0,-1 0 1 0,-3 5 0 15,0-8-5-15,3 2-1 0,-3 1 0 0,0-4 0 0,0 10-20 16,0-16 0-16,0 10 0 0,0-7 8 0,3 3-25 16,-3-5-5-16,4 5-1 0,3-9 0 15,-7 9-125-15,7-9-24 0,0 0-6 0,0 0-1 16</inkml:trace>
  <inkml:trace contextRef="#ctx0" brushRef="#br0" timeOffset="49018.164">13825 2601 1609 0,'0'0'71'0,"0"0"15"0,-7 0-69 0,0 0-17 0,0 6 0 0,0-2 0 15,0-4 20-15,0 9 0 0,-4-6 0 0,1 3 0 16,-1-6-20-16,1 0 0 0,-1 3 0 0,1-3 0 15,-1 13 0-15,0-13-11 0,4 6 11 0,-3-3-10 16,-1 4 10-16,1-4 0 0,-5 6 0 0,1 1 0 16,-3-7 36-16,3 12 2 0,-4-2 1 0,4-10 0 0,0 10-3 0,0 2 0 15,-4 1 0-15,7-7 0 0,-3 1-17 0,4 9-4 16,3-16-1-16,0 9 0 0,0 4-14 0,3-13 0 16,0 10 0-16,4-4 0 0,0 1 0 0,0-4 0 15,4 0 0-15,3 0 0 0,-7-6 0 0,7 3 0 16,4 7 0-16,-1-4 0 0,1-3 8 0,-1-3-8 15,5 0 0-15,-5 0 0 0,4 0 10 0,0 3-10 16,0-6 10-16,1 0-10 0,2 3 9 0,-3-6-9 16,0 3 8-16,-3-4-8 0,0 4 0 0,3-6 0 15,-4 0 8-15,1 5-8 0,-1-2 0 0,1-3 10 16,0-4-10-16,-4 10 10 0,0-13 0 0,-4 10 0 16,4-3 0-16,-7-4 0 0,4 4 8 0,-4-1 2 0,0-2 0 15,0 2 0-15,-4-8-6 0,1 8-1 16,-4 7 0-16,0-10 0 0,0 7 9 0,0-3 2 0,0 6 0 15,-1 3 0-15,1-7-14 0,0 4-2 0,4 3-8 16,3 0 12-16,0 0-12 0,0 0 11 0,-7 0-11 0,7 0 10 16,0 0-10-16,0 0 12 0,-4 10-12 0,1-7 12 15,3 6-4-15,0 10-8 0,3-16 12 0,1 10-4 16,-4 2 0-16,3-5 0 0,1 2 0 0,-1 1 0 16,4 6-8-16,-3-10 0 0,-1 4 0 0,5-1 0 15,-1 7 8-15,0-6-8 0,0-1 0 0,0-3 8 16,0 1-8-16,0 9 0 0,-4-16 0 0,4 9 0 15,1 4-10-15,-5-13-4 0,1 10-1 0,3-4 0 16,-4-3-105-16,4 4-22 16,-7-4-4-16,4 0-760 0</inkml:trace>
  <inkml:trace contextRef="#ctx0" brushRef="#br0" timeOffset="49720.805">14122 2981 1746 0,'0'0'77'0,"0"0"16"0,0 0-74 0,0 0-19 16,0 0 0-16,0 0 0 0,0 0 0 0,0 0 0 16,-4 9 0-16,4 0 0 0,0-6 0 0,4 7 8 15,-4 2 0-15,0-2-8 0,3-1 23 0,1 1-3 16,3 2 0-16,-4 1 0 0,1-7 3 0,-1 3 0 16,4 1 0-16,1 2 0 0,-5-8 11 0,1 5 2 15,3 3 1-15,-4-2 0 0,1-1 0 0,-4 1 0 0,0 2 0 16,0 1 0-16,3 2-9 0,-6-2-3 15,-1 0 0-15,-3 5 0 0,4-5-2 0,-4 6-1 0,-1-7 0 0,-2 7 0 16,3-6-14-16,0 5-8 0,0-5 10 0,-4 6-10 16,4-7 10-16,-4 7-10 0,4-3 10 0,4-10-10 15,-4 3 0-15,0 1 0 0,-4 2 0 0,4-8 0 32,0 2-36-32,-3-3-1 0,-1 6 0 0,0 1 0 15,1-10-46-15,-1 0-9 0,1 0-1 0,-5 0-515 0,1 3-104 0</inkml:trace>
  <inkml:trace contextRef="#ctx0" brushRef="#br0" timeOffset="50850.406">14736 2611 1821 0,'0'0'80'0,"0"0"18"0,0 0-78 0,0 0-20 0,0 0 0 0,0 0 0 0,0 0 0 0,0 0 0 16,0 0 0-16,0 0 0 0,0 0 0 0,0 0 0 15,0 0 0-15,0 0 0 0,0 0 19 0,7 9 0 16,-7-9 0-16,0 9 0 0,-4-6 15 0,4 10 3 16,0-7 1-16,0 4 0 0,0-1 2 0,0 4 0 15,0-1 0-15,4 7 0 0,-4-6-9 0,3 8-2 16,-3-2 0-16,4 3 0 0,-1-3-17 0,1 3-4 16,-4 0-8-16,3 0 12 0,1-3-4 0,-1 3-8 15,1 0 11-15,-4 3-11 0,3-6 9 0,1 2-9 16,-4 1 0-16,0-3 9 0,-4 3-9 0,1-3 12 15,3 0-12-15,-4-3 12 0,-3 2-3 0,4 1 0 0,-1-3 0 16,-6-1 0-16,3 1 3 0,-4 0 1 0,0 0 0 16,1-7 0-16,-1 10-3 0,-3-16-1 0,0 6 0 15,-4 4 0-15,4-7-9 0,-7-3 10 0,3 4-10 0,-3-1 10 32,0-6-71-32,0 0-15 0,3-13-2 0,-3 10-1 15,0-6-25-15,3-1-4 0,-3-9-2 0,0-2-758 0</inkml:trace>
  <inkml:trace contextRef="#ctx0" brushRef="#br0" timeOffset="51041.982">14739 2197 2516 0,'0'0'56'0,"0"0"11"16,0 0 2-16,0 0 1 0,0 0-56 0,0 0-14 0,0 0 0 0,0 0 0 15,7 3-127-15,0 3-28 0,-7-6-5 0,4 13-488 16,-1-10-98-16</inkml:trace>
  <inkml:trace contextRef="#ctx0" brushRef="#br0" timeOffset="51812.541">15198 2962 288 0,'0'0'25'0,"0"0"-25"0,0 0 0 0,0 0 0 16,0 0 289-16,0 0 53 0,0 0 10 0,0 0 3 15,-4 15-286-15,4-15-57 0,0 0-12 0,0 0 0 16,0 4 0-16,0-4 12 0,0 0-3 0,0 0-1 0,4 9 4 0,-1 0 1 16,4-6 0-16,-3 7 0 0,-1-1 24 15,4 1 5-15,-7-7 1 0,4 9 0 0,-1 4-22 16,1 0-4-16,-8-1-1 0,4 1 0 0,-3-6 3 0,3 8 0 15,0 1 0-15,-4 3 0 0,-3-6-7 0,0 3-2 16,4 3 0-16,-4-1 0 0,-4-2 7 16,4 0 2-16,-4-3 0 0,4-1 0 0,-3-5-19 0,3 2-19 15,-4-2 4-15,4-1 1 16,-3-2-10-16,2-1-3 0,1-3 0 0,0-3-821 16</inkml:trace>
  <inkml:trace contextRef="#ctx0" brushRef="#br0" timeOffset="52569.091">15526 2645 1785 0,'0'0'79'0,"0"0"17"0,0 0-77 0,0 0-19 0,0 0 0 0,0 0 0 15,0 0 87-15,0 6 13 0,0 4 4 0,0-1 0 16,0 4-90-16,0-1-14 0,-4 7-10 0,1-6 2 16,-1 5 8-16,1-2 8 0,-1 3-8 0,1 0 11 15,-4-7 10-15,3 1 3 0,0-4 0 0,1 4 0 16,-1 2 13-16,1-11 3 0,3-4 1 0,0 12 0 15,0-12-1-15,0 0 0 0,0 0 0 0,0 0 0 0,0 0-10 0,0 0-2 16,0 0-1-16,0 0 0 0,10-6-2 0,-2 0 0 16,-1-4 0-16,0 1 0 0,0-4-25 0,3 1 8 15,-3-7-8-15,4 6 0 0,0-6 8 0,3-3-8 16,-4 1 0-16,4 8 8 0,0-15-8 0,1 15-14 16,-1-6 3-16,0 4 1 0,0 5-2 0,0-5 0 15,-3 8 0-15,-1 1 0 0,-3 6 12 0,0 0-8 16,-7 0 8-16,7 0-8 0,0 10 8 0,0-1 0 15,0-6 10-15,-3 6-10 0,0 4 0 0,-1-7 0 16,8-3 0-16,-4 7 0 0,-4 9 16 0,4-16 0 0,0 6 0 16,0 1 0-16,-3-1-25 0,-1-6-5 15,5 7-1-15,-1-10 0 0,-7 0 15 0,7 9 0 0,-7-9 9 16,7 0-9-16,0 3 15 0,-7-3-3 0,10 6-1 0,-10-6 0 16,0 0-3-16,7-6 0 0,0-3 0 15,0 6 0-15,-7 3-8 0,11-10 8 0,-4 7-8 0,4-6 8 16,-1-4 0-16,1 4 0 0,-4-10 0 0,7 9 0 15,-3 1-8-15,3-7 0 0,-4-2 0 0,1 8 0 16,-1-2 0-16,1 2 0 0,-4 1 0 0,4 6 0 16,-4-7 0-16,0 7-11 0,-7 3 3 0,0 0 0 15,10 0 8-15,-3 3 11 0,1 0-3 0,-1 4 0 16,0-4-8-16,0 6 0 0,0 1 0 0,0-1 0 16,-4 4 12-16,4-4 0 0,4 3 0 0,-4 7 0 15,0-9-2-15,4 2 0 0,-4 1 0 0,3 6 0 16,1-7-10-16,-4 7 0 0,4-7 9 0,-4 1-9 15,3-4 0-15,1 7 0 0,-4-3 0 0,0-10 8 0,0 6-25 16,0 1-5-16,0-1-1 0,-3-6 0 16,-4-3-34-16,0 0-7 0,3 13-2 15,-3-13 0-15,0 0-34 0,0 0-8 0,4 6 0 0,-4-6-1 16,3 9-122-16,-3-9-24 0,0 0-5 0,0 0 0 16</inkml:trace>
  <inkml:trace contextRef="#ctx0" brushRef="#br0" timeOffset="53268.545">15977 1801 576 0,'-10'-3'25'0,"6"3"6"0,-3-3-31 0,0-3 0 15,4 6 0-15,-1 0 0 0,4 0 270 0,0 0 48 16,0 0 10-16,0 0 1 0,0 0-243 0,0 0-49 15,0 0-9-15,0 0-3 0,7 0-13 0,4 9-4 16,-1 1 0-16,1-1 0 0,-1-6 13 0,5 10 3 16,2-7 0-16,1 7 0 0,-1-4 9 0,5 4 3 15,-1 5 0-15,3-5 0 0,5 15-11 0,2-12-1 0,5 3-1 0,-5 3 0 16,1 9-11-16,4-3-3 16,-1-3 0-16,0 4 0 0,0 2-1 0,-3 0 0 0,0 4 0 15,-7-4 0-15,3 0 17 0,-7 4 3 0,0-7 1 16,0 4 0-16,-7-1-1 0,4 0-1 0,0 1 0 0,-4 2 0 15,0-3-3-15,-4 1 0 0,5 5 0 0,-5-8 0 16,1 8-3-16,-1-5-1 0,1-1 0 0,-4-6 0 16,0 3-8-16,0 4-3 0,-3-1 0 0,-1-9 0 15,1 3 2-15,-4-6 0 0,-7 9 0 0,3-3 0 16,-3-3 7-16,-4 0 2 0,4 3 0 0,-3-3 0 16,-4 0-8-16,0 0-2 0,-1-3 0 0,5-3 0 15,-4 2-2-15,0-5 0 0,0-1 0 0,-1 4 0 16,5-13-20-16,-4 10-5 0,-4-7-1 0,4-3 0 15,-4 3-146 1,1-12-30-16,-1 3-6 0,0-3 0 0</inkml:trace>
  <inkml:trace contextRef="#ctx0" brushRef="#br0" timeOffset="57851.358">5398 5038 493 0,'0'0'21'0,"0"0"6"0,0 0-27 0,0 0 0 16,0 0 0-16,0 0 0 0,0 0 100 0,-4 6 14 0,-7-3 3 0,11-3 1 16,-7 3-2-16,7-3 0 0,0 0 0 15,0 0 0-15,0 0-58 0,0 0-12 0,0 0-2 0,0 0-1 16,0 0-17-16,0 0-3 0,0 0-1 0,0 0 0 16,0 0-3-16,0 0-1 0,0 0 0 0,0 0 0 15,0 0 16-15,0 0 3 0,11 0 1 0,-4 10 0 16,4-10 3-16,-4 6 1 0,10-6 0 0,-6 0 0 15,6 0-10-15,5 0-3 0,-8-6 0 0,7 6 0 16,4 6-29-16,3-12 0 0,-3 6 0 0,-1 0 0 16,4 0 0-16,-3 0 0 0,0 0 0 0,0 0 0 15,-4 0 0-15,3 0 0 0,1 0 0 0,-7 0 0 16,-1 6 0-16,8-3 0 0,-11-3-11 0,4 0 11 31,-1 3-29-31,-2-3 1 0,-1 6 1 0,0-6 0 0,3 4-150 16,-6-4-31-16,7 0-5 0,-18 0-2 0</inkml:trace>
  <inkml:trace contextRef="#ctx0" brushRef="#br0" timeOffset="58325.092">5394 5367 1648 0,'0'0'73'0,"0"0"15"0,0 0-70 0,0 0-18 0,0 0 0 0,11-3 0 15,-11 3 25-15,14-10 2 0,-4 10 0 0,-3-3 0 16,11 3-11-16,-7-9-3 0,13 3 0 0,-6 6 0 16,3-7-13-16,4 1 0 0,-1 6-9 0,1 0 9 15,7-3 0-15,-7 3 12 0,-1-6-1 0,4 6 0 16,-3 0-11-16,0 0 8 0,3 0-8 0,-3 0 8 15,3 0-8-15,-3-4 0 0,-1-2 0 0,-2 3 8 16,2 3-8-16,-3 0 0 0,1-3 0 0,-1-3 0 16,-4 6 0-16,1 0 8 0,0-4-8 0,-1-2 0 15,1 6-8-15,-4 0-8 0,0 0 0 0,0 0-521 16,4 0-104-16</inkml:trace>
  <inkml:trace contextRef="#ctx0" brushRef="#br0" timeOffset="59261.687">7080 4912 1130 0,'0'0'50'0,"0"0"10"0,0 0-48 0,0 0-12 15,-3-9 0-15,3 9 0 0,0 0 38 0,0 0 5 16,0 0 1-16,-4 0 0 0,1 0-25 0,3 0-5 16,0 0-1-16,0 0 0 0,-4 0 16 0,1-6 3 15,-4-1 1-15,7 7 0 0,0 0 3 0,-7 7 1 16,-1-7 0-16,5 6 0 0,3-6-3 0,-11 0-1 15,4 0 0-15,0 0 0 0,0 6-5 0,4-3 0 16,-8-3-1-16,4 10 0 0,0-10-3 0,0 9 0 16,0-6 0-16,3 7 0 0,-3-4-4 0,0-3 0 15,4 9-1-15,-4-2 0 0,0 2 0 0,3-5 0 16,-3 5 0-16,7 1 0 0,-7-7-19 0,0 3 0 16,0 1 0-16,0-4 0 0,3 4 0 0,1-1 0 15,-11 0 0-15,7 1 0 0,3-1 8 0,-10-3 0 0,7 10 1 16,-4-13 0-16,1 7 9 0,-1 2 2 0,4-2 0 15,-7-1 0-15,3 0 12 0,1 1 2 0,-4-4 1 0,3 4 0 16,0-1-27-16,1 3-8 0,6-12 0 0,-6 7 0 16,-1 2 8-16,4-9-8 0,0 0 12 0,7 0-12 15,-7 3 12-15,0-3-12 0,0 0 12 0,3 0-12 16,-6-3 15-16,3-3-4 0,0 3-1 0,-4-4 0 16,4 7 8-16,-4-12 2 0,4 12 0 0,-3-9 0 15,3-1 0-15,0 7 1 0,-4-6 0 0,4-1 0 16,0 7-11-16,0-6-2 0,-4-1-8 0,8 1 12 15,-8-4-12-15,8 10 0 0,-1-13 8 0,1 4-8 16,-1 3 8-16,4-4 0 0,0 4-8 0,0-1 12 16,0 4-4-16,0-4 0 0,4 1-8 0,-1 3 12 15,4-7-12-15,4 10 0 0,-8-13 8 0,4 16-8 16,1-12 0-16,-1 2 0 0,3 10-9 0,1-6 9 0,3 0 0 16,-4 3 0-16,-3-3-8 0,1 6 8 0,2-4 0 15,-3 4 0-15,-3-6 0 0,3 6-9 0,0 6 9 0,3-2-8 16,1 2 8-16,3-3-8 0,-7-3 8 0,0 9-8 15,4-6 8-15,-1 7-8 0,8-4 8 0,-7 0 0 16,3 4 0-16,3-1 0 0,-6-2 0 0,7-1 0 16,-4 3 0-16,-4 1 11 0,4-1-11 0,4-6 0 15,-11 7 0-15,11-1 0 0,-8 0 0 0,1-5 0 16,3 5 0-16,-3-3 0 0,-4 0 0 0,3 1 0 16,-3 2 0-16,0-9 0 0,-7 0 0 0,11 3 0 0,-4 7 0 15,0-7 0-15,-3 3 0 0,-4-6 0 0,14 3-10 0,-11 7 10 31,4-10-31-31,0 9 0 0,4-9 0 0,-4 3 0 16,4-3-97-16,3 0-19 0,-7 0-4 0,3 0-469 0,8-3-93 0</inkml:trace>
  <inkml:trace contextRef="#ctx0" brushRef="#br0" timeOffset="60659.134">8209 4454 345 0,'0'0'31'0,"0"0"-31"16,0 0 0-16,0 0 0 0,0 0 136 0,7 0 22 15,-7 0 4-15,11 0 1 0,-11 0-72 0,3 0-15 16,-3 0-2-16,0 0-1 0,7-6-6 0,-7 6-2 16,0 0 0-16,0 0 0 0,0 0 13 0,0 0 2 15,0 0 1-15,0 0 0 0,0 0-25 0,-7-3-6 16,4 3-1-16,-11 0 0 0,3 3-19 0,4-3-4 16,-4 6-1-16,1-6 0 0,-4 0-5 0,3 3 0 15,1-3-1-15,-1 0 0 0,-3 7 5 0,7-4 0 16,-7-3 1-16,0 3 0 0,3-3 3 0,0 6 0 0,1-3 0 15,-4-3 0-15,0 7-20 0,0-4-8 0,-4-3 0 0,4 9 8 16,0-6-8-16,0 4 0 16,3-4 0-16,-3-3 0 0,0 9 0 0,3-9 0 0,-3 3 0 15,3 4 0-15,1-4 8 0,-1 3 0 0,4-6 0 0,7 3 0 16,-10-3-8-16,3 0 8 0,0 6-8 0,7-6 8 16,0 0-8-16,0 0 0 0,0 0 0 0,0 0 0 15,0 0 17-15,0 0 2 0,0 0 0 0,0 0 0 16,0 0 10-16,7 7 3 0,0-7 0 0,3 6 0 15,-3-3-32-15,0 3 0 0,4-2 0 0,-4-4 0 16,4 0 0-16,6 0 0 0,-10 0 0 0,4 6-10 16,3-6 10-16,-3 3 8 0,3-3-8 0,-4 3 11 15,1-3-3-15,3 0 0 0,-3 6 0 0,3-3 0 16,-4-3-8-16,8 7 0 0,-11-7 0 0,7 3 0 0,0-3 0 16,-3 6-16-16,3-6 4 0,3 3 1 0,-2 0 11 0,-1 4 0 15,0-7 0-15,-4 3 0 0,5 3 0 16,-5-3 0-16,1-3 8 0,3 10-8 0,-11-7 0 0,4 3 0 15,-7-6-10-15,4 3 10 0,-4-3 0 0,0 0 0 16,3 13 0-16,-3-13 0 0,7 0 0 0,-7 0 0 16,0 9 0-16,0-9 0 0,-7 10 11 0,4-1-11 15,-4-6 12-15,0 6-12 0,-4-2 8 0,4 2-8 16,-3-3 0-16,-1 1 0 0,0 2 8 0,1-6-8 16,-4 10 0-16,0-4 0 0,-1 4 0 0,1-13 0 15,0 9 0-15,-3 1 0 0,3 2 0 0,-4-2 0 16,4-1 0-16,-4 0 0 0,0 1 0 0,1-1 8 0,-1-3-8 15,1 10 10-15,-1-13-10 0,-7 10 0 0,8-7 0 0,-1 3 0 16,0 1 0-16,4-4 0 0,-3 4-8 0,6-1 8 16,-7-3 0-16,11 0 0 0,-7 4 0 0,4 2 0 15,-1-12 0-15,4 16 0 0,-4-13 0 0,4 4 0 16,0-1 0-16,4 3 0 0,-4 1 0 0,3-4 0 16,1 0 0-16,-1 0 0 0,4-2 0 0,0 5 0 15,0 0 0-15,4-5 0 0,-1 5 0 0,4 3 0 16,0-12 8-16,0 10-8 0,0-4 8 0,11-3-8 15,-7-3 16-15,6 7-3 0,1-4 0 0,0 0 0 16,3-3-13-16,0 6 9 0,0-3-9 0,0-3 8 16,0 7-8-16,1-4 0 0,-1-3 0 0,0 6 0 15,-4-3 0-15,5-3 0 0,-1 0 0 0,0 3 0 16,-3-3 0-16,3 6 10 0,3-2-10 0,-2-4 10 0,-1 0-10 16,0 6 0-16,0-6 0 0,-3 3 8 15,6-3-8-15,-9 0 0 0,-1 0 0 0,3 3 8 0,-3-3-17 0,1 0-4 16,-1 0-1-16,0 0 0 15,3 0-38-15,-10 0-8 0,8 0-2 0,-1 0 0 16,-7 0-15-16,3 0-3 0,1 0-1 0,-4 0 0 16,4 0-99-16,-11 0-19 0,0 0-4 0,14 6-513 0</inkml:trace>
  <inkml:trace contextRef="#ctx0" brushRef="#br0" timeOffset="61349.86">8107 5467 1450 0,'0'0'64'0,"0"0"14"0,7-9-62 0,-7 3-16 16,3-1 0-16,1 1 0 0,-1 3 28 0,1-3 4 15,-4-4 0-15,0 10 0 0,0 0-32 0,0 0-13 16,0-3 1-16,0 3 0 0,0 0 21 0,0 0 5 15,-7-3 1-15,0-3 0 0,0 6 37 0,-4 0 7 16,1 6 1-16,3-3 1 0,-7 0-42 0,3 7-9 16,4-4-2-16,-11 3 0 0,4-2-8 0,4 2 0 15,-1 0 0-15,4-2 8 0,-7-1-8 0,3 3 0 16,4 1 0-16,0-1 8 0,0-6-8 0,0 7 10 16,0-1-10-16,7 0 10 0,-7-5-10 0,3 5 0 15,1-3 9-15,3-6-9 0,0 0 11 0,0 0-3 16,0 0 0-16,3 7 0 0,-3-7 5 0,4 6 1 15,-4-6 0-15,10 0 0 0,-2 3 3 0,2-3 1 0,1-3 0 16,-1-3 0-16,1 6-6 0,-1 0 0 0,1-7-1 16,-4 1 0-16,4 3-11 0,-4-3 8 0,0 2-8 0,7-2 8 15,-11 3-8-15,4 0 0 0,-7 3 0 0,8-6 0 16,-8 6 11-16,0 0-3 0,0 0-8 0,0 0 12 16,0 0 8-16,0 0 0 0,0 0 1 0,0 0 0 15,0 0 3-15,0 0 0 0,3 0 0 0,-3 0 0 16,0 0-5-16,0 0-1 0,0 0 0 0,7 9 0 15,0-6-9-15,-7-3-1 0,4 10-8 0,-1-4 12 16,1 3-12-16,-1-2 0 0,1 2-12 0,3 0 12 16,-7-2 0-16,3-1 0 0,4 0 0 0,-7-6 0 15,7 3 0-15,-3 7 0 0,3-4 0 0,0-3 0 16,4 0 0-16,-4-3 9 0,7 0-9 0,-4 0 8 16,1 0-30-16,3 0-6 15,4 0-2-15,-8 0 0 0,8-3-142 0,-4-6-29 16,14 6-6-16,-6-4-1 0</inkml:trace>
  <inkml:trace contextRef="#ctx0" brushRef="#br0" timeOffset="62723.867">9507 4404 403 0,'0'0'17'0,"0"0"5"0,0 0-22 0,-7 0 0 0,4 0 0 0,3 0 0 15,0 0 185-15,0 0 33 0,0 0 6 0,-7 0 2 16,0 0-154-16,7 0-32 0,0 0-5 0,0 0-2 15,-4-9-33-15,1 9-12 0,3-3 0 0,-7 3 0 16,7 0 12-16,-7-10 0 0,-1 10 0 0,1-3 0 16,4-3 37-16,-4 6 11 0,-4-3 1 0,4 3 1 15,4 0 22-15,-11 0 5 0,6 0 1 0,1 0 0 16,-3 3-35-16,-1-3-7 0,1 0-2 0,-1 9 0 16,-3-6-11-16,0 4-3 0,0-4 0 0,0 3 0 15,0-3-4-15,-4 7-2 0,0-1 0 0,1-6 0 16,-1 10-2-16,0-7-1 0,1 3 0 0,-1-6 0 0,0 4-11 15,-3-1 12-15,4 0-12 0,-1-3 12 0,-3 7-12 0,3-1 10 16,1-6-10-16,-1 4 10 0,4-4-10 0,0 3 12 16,0-3-12-16,3 0 12 0,0 4 1 0,1-4 1 15,-1 3 0-15,4-6 0 0,7 0 5 0,0 0 1 16,0 0 0-16,0 0 0 0,0 0 0 0,0 3 0 16,4 10 0-16,-1-7 0 0,4-3-12 0,0 7-8 15,4-4 12-15,-4-3-12 0,7 0 12 0,-3 6-12 16,3-9 12-16,0 7-12 0,0-4 8 0,0 6-8 15,0-6 0-15,0 4 0 0,0-7 8 0,1 3-8 16,-1 6 0-16,0-9 0 0,0 0 0 0,0 10 0 0,0-10 0 16,0 3 0-16,0-3 0 0,0 6 12 15,1-6-1-15,2 3 0 0,-3-3 2 0,4 0 1 0,0 0 0 0,-4 0 0 16,-4 6-14-16,4 1 8 0,4-7-8 0,0 0 0 16,-11 0 8-16,7 0-8 0,-4 0 0 0,1 0 0 15,0 0 0-15,-4 0 8 0,-7 0-8 0,0 0 0 16,7 0 12-16,-7 0-1 0,0 0 0 0,0 0 0 15,0 0-11-15,0 0 0 0,0 0 0 0,0 0-11 16,0 0 19-16,0 0 3 0,0 0 1 0,0 9 0 16,0-9-12-16,-7 10 0 0,7-1-12 0,-7-6 12 15,7-3 0-15,-11 9 0 0,-3 1 0 0,3-10 0 16,-3 9 0-16,4 1 0 0,-8-7 9 0,0 6-9 16,1 10 0-16,-8-10 0 0,4 4 0 0,0 0 0 15,-4-1 0-15,4 7 0 0,-4-7 0 0,4-2 0 0,-4 9 8 16,4-7-8-16,0 1 8 0,3-4-8 15,-3 7 0-15,3-10 0 0,4 10 0 0,0-7 0 0,0 4 0 0,0-4 0 16,0-3 0-16,3 10 0 16,4-6 0-16,0-4 0 0,0 9 0 0,-3-2 0 0,3-10 0 0,-1 7 0 15,5-1 0-15,-1 4 0 0,4-4 0 0,-3 3 0 16,-1-5 0-16,8 2 0 0,-4-9 0 0,3 3 0 16,4 4 0-16,1-4 0 0,-1 0 8 0,3-3 1 15,1 9 0-15,6-9 0 0,-2 0-1 0,2 0 0 16,-6 0 0-16,6 0 0 0,5 0-8 0,-5 0 8 15,1 0-8-15,3 0 8 0,0 0-8 0,-3 7 0 16,6-4 0-16,-2-3 0 0,-1 0 0 0,0 6 0 16,4-3 0-16,-4-3 0 0,0 0-11 0,4 3-4 15,-11-3-1-15,3 0 0 0,5 0-1 0,-5 0-1 0,1 6 0 16,-4-2 0 0,4-4-58-16,-1 0-11 0,-3 0-2 0,-3 6-1 15,7-3-120-15,-8 6-24 0,1-5-5 0,-1-4-1 0</inkml:trace>
  <inkml:trace contextRef="#ctx0" brushRef="#br0" timeOffset="63474.657">9140 5583 1756 0,'0'0'78'0,"0"0"16"0,0 0-75 0,0 0-19 0,0 0 0 0,0 0 0 16,0 0 37-16,0 0 4 0,0 0 1 0,0 0 0 15,0 0-42-15,8 3-11 0,2-3-1 0,-3 0 0 16,4 7-2-16,-1-7-1 0,1 0 0 0,0 0 0 16,-1-7 15-16,1 7 0 0,-1-3 0 0,4 3 0 15,-3 0 20-15,0-6-4 0,-1 3 0 0,1-3 0 16,3 6 11-16,0 0 1 0,-3-13 1 0,-4 10 0 0,7-3-1 15,-11 2 0-15,8-5 0 0,3 6 0 0,-7-3-1 16,0 3-1-16,0-4 0 0,4 1 0 16,-8 0-6-16,1-4-2 0,-1 7 0 0,-3-3 0 0,0 0 2 0,0-1 1 15,-3 4 0-15,-4 3 0 0,7-9-10 0,-14 9-3 16,6 0 0-16,-6 0 0 0,0 3-8 0,-3 3 0 16,-1-3-12-16,0 4 12 0,1-1-10 0,-1 0 10 15,0-3 0-15,4 7-9 0,0-1 9 0,0-6 0 16,4 7 0-16,-1-4 0 0,0-3 0 0,4 6 0 15,0-5 0-15,-3 5 0 0,6 4 0 0,1-7 0 16,-1 3 0-16,1-6 0 0,3 10 0 0,0-4 0 16,3 1 0-16,-3 2 0 0,7-2 0 0,-3-1 0 15,3 4 0-15,0-4 0 0,3 4 0 0,4-7 0 0,1-3 0 16,2 6 0-16,-3 1 0 0,7-7-8 0,-3 3 0 0,3-3 0 31,-3-3-100-31,3 7-20 0,-3-7-4 0,6 0-468 0,5-7-92 16</inkml:trace>
  <inkml:trace contextRef="#ctx0" brushRef="#br0" timeOffset="75120.601">11155 4172 345 0,'0'0'15'0,"0"0"4"0,3-9-19 0,-3 9 0 16,0 0 0-16,0 0 0 0,0-3 167 0,0 3 29 15,0 0 7-15,0 0 1 0,-7 0-160 0,7 0-32 16,0 0-12-16,0 0 8 0,0 0 12 0,0 0 3 16,-7 0 0-16,7 0 0 0,0 0 26 0,0 0 6 15,-10 0 1-15,3 0 0 0,7 0 15 0,0 0 3 16,-11 3 1-16,0 6 0 0,8-6-23 0,-4 7-5 15,7-10-1-15,-11 9 0 0,-3 4-24 0,7-7-5 16,4 6-1-16,-4-2 0 0,-8 2-16 0,5 4 0 16,-1-3 8-16,4 2-8 0,-3 4 11 0,3 0-2 15,-8 0 0-15,5-4 0 0,6 14 6 0,-6-17 1 16,-8 10 0-16,4 6 0 0,-4-12 15 0,8 3 3 0,3 3 1 16,-4 6 0-16,1-6-11 0,3 0-1 0,3 0-1 0,4 6 0 15,-11-6-5-15,8 3-1 0,3-3 0 0,3 3 0 16,-6 0-1-16,3-3-1 0,3 0 0 15,4 0 0-15,1-3-4 0,-5 3-1 0,-3 0 0 0,0 0 0 16,7-7-9-16,-3 1 0 0,-1 3 0 0,-3-7 8 16,4 10-8-16,-1-12 0 0,4-1 9 0,-7 4-9 15,-3-4 8-15,6 7-8 0,8-10 8 0,-1 4-8 16,-10-4 11-16,7 0-3 0,8 4 0 0,2-10 0 16,-3 9-8-16,4-9 0 0,-4 0 0 0,0 0 0 31,0 6-53-31,4-6-7 0,-4-6 0 0,0 6-1 0,7 0-108 15,-7 0-22-15,-3 0-4 0,-11 0-324 0,0 0-65 0</inkml:trace>
  <inkml:trace contextRef="#ctx0" brushRef="#br0" timeOffset="75781.224">11137 4445 1407 0,'21'0'62'0,"-21"0"14"0,0 0-61 0,0 0-15 16,0 0 0-16,0 0 0 0,0 0 67 0,0 0 10 16,0 0 3-16,7 0 0 0,4 0-59 0,-11 0-11 15,0 0-2-15,0 0-8 0,11 0 30 0,-11 0-1 16,0 0 0-16,0 0 0 0,3 9 1 0,1-6 0 15,-4 10 0-15,-4-4 0 0,-3 7 10 0,4-3 3 16,6-1 0-16,-6 7 0 0,-1-3-11 0,0 3-3 16,4 2 0-16,0 8 0 0,-3-14-9 0,3 10-1 15,-4-9-1-15,4 6 0 0,7-3-18 0,-3 3 0 16,-8 6 0-16,8-12 0 0,0 3 0 0,-1 3 0 16,-3-7 0-16,0 1 0 0,-3 3 8 0,6-7-8 0,1 1 12 15,-4 2-12-15,-7-2 0 0,7 0 0 0,3-4-12 16,-6 0 3-16,3-6-8 0,-4 7-2 0,4-10 0 15,0 0 0 1,0 0-100-16,0 0-20 0,0 0-4 0,0 0-682 0</inkml:trace>
  <inkml:trace contextRef="#ctx0" brushRef="#br0" timeOffset="76800.027">11338 4414 345 0,'7'-10'31'0,"-7"10"-31"16,0 0 0-16,0 0 0 0,0 0 260 0,0 0 47 16,0 0 9-16,0 0 1 0,-3 0-246 0,3 0-50 15,0 0-9-15,0 0-3 0,-11-3 5 0,4-3 1 16,7 6 0-16,0 0 0 0,-7 0 14 0,4-3 3 15,3 3 1-15,0 0 0 0,0 0 22 0,0 0 4 16,0 0 1-16,0 0 0 0,7-7-10 0,-7 7-2 16,-4-6 0-16,4 6 0 0,0 0-6 0,0 0-2 15,0 0 0-15,0 0 0 0,0 0-16 0,0 0-3 16,0 0-1-16,0 0 0 0,0 0-12 0,0 0-8 16,0 0 8-16,0 0-8 0,0 0 14 0,0 0-2 15,7-6 0-15,4 6 0 0,3-3 1 0,-4-4 0 0,12 4 13 16,-1-3-6-16,-7 6 2 0,-4 0 0 0,5-3 0 15,2 3-10-15,1 0-3 0,0 0 0 16,-1 0 0-16,-3 3-9 0,0-3 0 0,4 0 0 0,-7 6 0 16,-11-6 0-16,10 3 0 0,1 4 0 0,-1-4 0 15,-3-3 0-15,-7 0 8 0,0 0-8 0,4 9 8 16,7 1 0-16,-11-10 0 0,0 0 0 0,0 0 0 16,0 3-8-16,0-3 8 0,-4 9-8 0,-3 1 8 15,3-7 0-15,4-3 0 0,0 0 0 0,-7 6 0 16,-7-3 4-16,7 3 0 0,7-6 0 0,-7 7 0 15,-3-1 6-15,-5 3 2 0,5-9 0 0,3 3 0 16,7-3-20-16,-7 10 0 0,-11-1 0 0,8-6 0 16,2 7 0-16,-2-4 0 0,-11 0 0 0,3 1 0 15,0-4 0-15,4 6 0 0,-3-6 0 0,-1 7 0 16,0-4 0-16,4-3 0 0,4-3 0 0,-1 13 0 16,-3-13 0-16,3 6 0 0,1-3 0 0,3-3 0 0,3 6 0 15,-6-2 0-15,3 2 0 0,3-3 0 0,4-3 0 0,-3 3 0 16,-4 6 0-16,3-9 0 0,4 0 0 0,0 0 0 15,0 10 0-15,0-10 0 0,0 0 0 0,0 0 0 16,0 9 0-16,0-9 0 0,0 0 0 0,0 0 0 16,7 10 0-16,-3-7 0 0,-4-3 0 0,7 0 0 15,3 9 0-15,-3-9 0 16,4 0-22-16,-4 3-8 0,-7-3-2 0,14 7 0 16,4-4 32-16,-8 3 13 0,-3-6-1 0,4 3 0 0,3-3-12 0,0 13-16 15,-3-13 3-15,-4 0 1 0,3 6 12 0,1-3 16 0,3-3-3 16,-3 10-1-16,-11-10-12 0,7 0-16 0,7 6 3 15,-4-3 1-15,-3 0 12 0,4-3 16 0,0 9-3 0,3-9-1 16,0 10-12-16,-4-10 0 0,-10 0 0 16,7 9 0-16,8-6 0 0,-8 4 0 0,-7-7 0 0,3 3 0 15,1 6 0-15,3-6-16 0,-4 7 3 0,-3-1 1 16,0-3 12-16,0 1 0 0,4-1 0 0,-4-6 0 16,0 9 0-16,0-5 0 0,0 5 0 0,3-6 0 15,-3 7 0-15,0-1 16 0,0 0-3 0,4-6-1 16,-1 7-12-16,-3-10 8 0,-3 9-8 0,-4 1 0 15,10-1 10-15,-6-6-10 0,-1 4 10 0,-6-1-10 16,-1 0 9-16,0-3-9 0,8 7 8 0,-8-1-8 16,-6-6 8-16,6 7-8 0,4-1 8 0,-3-3-8 15,-8 0 14-15,4 4-2 0,3-4-1 0,1 0 0 0,-1-6-11 16,-3 7 0-16,-4-4-12 0,4 3 12 0,4-6 0 16,-1 3 10-16,-7-3 1 0,1 0 0 0,3 0-11 15,-1 0 0-15,-2 0 0 0,3 0 0 0,-4 0 0 16,4 0 0-16,3 0 0 0,1 0 0 0,-8 0 0 0,8-3 0 15,3 3 0-15,3 0 0 0,-3-6-13 0,0 3-5 16,0-4-1-16,7 7 0 16,0 0-27-16,-4 0-6 0,-6-6 0 0,6 0-1 15,4 6-87-15,0 0-16 0,-7-3-4 0,4-4-792 0</inkml:trace>
  <inkml:trace contextRef="#ctx0" brushRef="#br0" timeOffset="83645.259">11783 4091 921 0,'0'0'40'0,"0"0"10"0,0 0-40 0,0 0-10 16,0 0 0-16,0 0 0 0,0 0 53 0,0 0 9 15,0 0 2-15,0 0 0 0,0 0-64 0,0 0-16 16,0 0-2-16,0 0 0 0,0 0 34 15,0 0 6-15,0 0 2 0,0 0 0 0,0 0 55 0,0 0 11 16,-4 6 2-16,4-6 1 0,-7 3-3 0,7-3-1 16,-3 6 0-16,3-6 0 0,0 0-8 0,0 0-1 15,0 0-1-15,0 0 0 0,0 0-33 0,0 0-6 16,0 0-2-16,0 0 0 0,0 0-12 0,7 0-2 16,-7 0-1-16,7 0 0 0,-7 0-7 0,10 3 0 15,-3-3-1-15,4 7 0 0,0-4-15 0,-4 0 0 16,0 6 0-16,0 1 0 0,0 2 0 0,-4-2 0 15,4 2 0-15,0 4 0 0,1 0 0 0,-1-1 0 0,0-2 0 16,0-1 0-16,-4 10 0 0,4-3 0 0,0 0 0 16,0-3 0-16,0 2 25 0,0-5-1 0,1 6 0 15,2 3 0-15,-3 0-24 0,7 0 0 0,-3-7 8 0,-1 1-8 16,1 9 9-16,-4-9 0 0,0 6 0 16,0 0 0-16,0-3-1 0,-3 2 0 0,3 8 0 0,-7-7 0 15,0 3-8-15,0 0 8 0,0 0-8 0,-4 6 8 16,4-3-8-16,0-2 8 0,-7 5-8 0,0-3 8 15,-3-3 1-15,-1-3 0 0,4 0 0 0,0 3 0 16,-4-9 15-16,4 6 2 0,0-6 1 0,-3-1 0 16,3 1-13-16,-4 0-2 0,7-7-1 0,1 4 0 15,-4-4-11-15,3 3 12 0,1-5-12 0,-1 2 12 16,1-6-12-16,-1 7 0 0,-3-7 0 0,4-3 0 16,-4 6 0-16,3-3 0 0,-3 7 0 0,4-10-11 15,-8 9-13-15,4-6-4 16,0-3 0-16,-4 10 0 0,1-4 4 0,3-3 0 0,-8 6 0 0,8-5 0 15,-3 2-28-15,-1-3-6 0,4 3-1 0,4 0 0 16,-4-6-75-16,7 0-15 0,-7 0-3 0,7 0-739 16</inkml:trace>
  <inkml:trace contextRef="#ctx0" brushRef="#br0" timeOffset="85462.959">13497 3949 403 0,'0'0'17'0,"0"0"5"0,0 0-22 0,0 0 0 15,0 0 0-15,-7 4 0 0,0 2 164 0,-3-6 28 16,6 3 5-16,-7 3 2 0,4 1-83 0,0-7-17 16,-3 9-3-16,3-3-1 0,-4 4-31 0,4-4-5 15,-3 3-2-15,-5 1 0 0,5-1-17 0,-1 4-3 16,-3-4-1-16,4 10 0 0,-5-3-3 0,-2-1-1 15,3 1 0-15,0 3 0 0,-8 3 10 0,8-3 2 16,-3 6 0-16,-1-7 0 0,0 11-21 0,1-4-4 16,-1 6-1-16,0 0 0 0,1 1-9 0,-4-1-1 15,3 4-8-15,0-4 12 0,1 7-12 0,3-7 0 16,0-6 0-16,3-3 0 0,0 9 27 0,4-2-1 0,-3-4 0 16,3 0 0-16,3 0-11 0,-3-3-3 0,4 0 0 0,-1 0 0 15,0-3-4-15,1 3-8 0,3-1 11 0,-4-2-11 16,4 3 12-16,0-9-12 0,0 6 12 0,4-7-12 15,-1 4 16-15,5-1-3 0,-5-5-1 0,4 2 0 16,4 4 13-16,-4-13 3 0,3 10 0 0,1-4 0 16,0 1-39-16,3-4-7 0,0 0-2 0,0 0 0 31,-7-2-14-31,7 5-3 0,0-6-1 0,0 3 0 0,-3-2-21 16,-4-4-4-16,3 0-1 0,1 6 0 15,0-3-5-15,-4-3-2 0,3 0 0 0,1 0-493 0,-4 0-100 0</inkml:trace>
  <inkml:trace contextRef="#ctx0" brushRef="#br0" timeOffset="86148.396">13321 4721 1796 0,'0'0'40'0,"0"0"8"0,0 0 1 0,0 0 1 0,0 0-40 0,0 0-10 0,0 0 0 0,0 0 0 16,0 0 0-16,0 0 8 0,0 0-8 0,0 0 8 15,0 0 0-15,0 0 0 0,10 0 0 0,-2 0 0 16,2 0 10-16,-3 0 2 0,0 0 0 0,4 0 0 16,-4 0 9-16,3-3 3 0,-2 3 0 0,2 0 0 15,-3 0-12-15,0 0-3 0,-7 0 0 0,11 0 0 16,-4 0 5-16,-7 0 1 0,7 0 0 0,3-7 0 16,-2 7 7-16,-1-3 2 0,0-3 0 0,0 6 0 15,3 0-6-15,1-3-1 0,-4-6 0 0,4 5 0 16,-4-2-9-16,3-3-3 0,1 9 0 0,-1-13 0 15,-3 10 3-15,4-6 1 0,-8-1 0 0,5 10 0 16,-1-9-17-16,-4 6-14 0,-3-4 2 0,0 1 1 0,0 0 11 16,-3-4 16-16,-1 1-4 0,-3 6-1 0,0-6-3 15,0-1 0-15,0 7 0 0,-4-3 0 0,4 6 0 0,-3-7-8 16,-1 1 12-16,4 6-4 0,-4-3-8 16,4 3 0-16,-3 0 0 0,3 3 0 0,3-3 9 0,-3 6-9 15,0 1 10-15,0-1-10 0,0-3 0 0,-4 7 0 16,4-1-13-16,0 3 4 0,-3-2 9 0,-1 9 0 15,4-10 0-15,-4 7 0 0,1-7 0 0,-1 13 0 16,1-6 0-16,3-1 0 0,0 4 0 0,0 0 0 16,7-3 0-16,-4-1 0 0,4 1 0 0,0 0 0 15,4 0 0-15,3-7 8 0,0 10 0 0,0-7 1 16,0 7 0-16,3-9 0 0,1-4 0 0,0 9 0 16,3-2 0-16,-4-4 0 0,1 1-9 0,3-1 0 0,0-3 0 15,0 4 0-15,-3 2-23 0,6-12 3 0,-3 7 1 0,1-4 0 31,-1 3-13-31,0-3-4 0,-4 4 0 0,8-1 0 16,-4-6-2-16,0 0-1 0,0 6 0 0,0-3 0 16,1-3-103-16,-1 0-21 0,3-3-4 0,1-3-668 0</inkml:trace>
  <inkml:trace contextRef="#ctx0" brushRef="#br0" timeOffset="86949.757">13850 4091 403 0,'0'0'36'16,"0"0"-36"-16,0 0 0 0,0 0 0 15,0 0 137-15,0 0 21 0,0 0 4 0,0 0 1 0,0 0-109 0,0 0-22 16,0 0-4-16,0 0 0 0,0 0 32 0,0 0 8 16,0 0 0-16,0 0 1 0,7 6-5 0,0 3 0 15,-7-9-1-15,11 3 0 0,-4 4-24 0,3-1-5 16,1 3-1-16,3 7 0 0,-3-3 6 0,3-1 1 16,0 7 0-16,4-3 0 0,-4-1-40 0,0-2 0 15,3-1 0-15,1 7-12 0,-4 3 12 0,4-3 0 16,-4 3 0-16,4 0-8 0,-4-3 8 0,0 3 0 15,0 3 0-15,-4-3 0 0,1-4 38 0,0 4 3 16,-1 7 1-16,1-14 0 0,-1 10 3 0,1-3 1 16,-4 0 0-16,4 3 0 0,-4-6-6 0,-4 3-2 15,4 0 0-15,-7 0 0 0,4 6-30 0,-8-6-8 16,4 0 0-16,-3 6 0 0,-4-6 0 0,0 3 0 16,0-6 0-16,-4 3 0 0,0 0 0 0,1 0 8 15,-1-3-8-15,-3-7 11 0,0 10-1 0,-4-6 0 16,4 0 0-16,0 3 0 0,0-7 2 0,0 4 0 0,3 0 0 0,-3-7 0 15,0 3-12-15,4 4 12 0,-1-13-12 0,0 7 12 16,1-7-12-16,-1 6 0 0,4-9 9 0,-3 7-9 31,2-4-16-31,1-3-8 0,0 0-2 0,0 0 0 16,0-10-108-16,4 10-22 0,-1-9-4 0,1 6-698 0</inkml:trace>
  <inkml:trace contextRef="#ctx0" brushRef="#br0" timeOffset="88807.081">15632 3975 1414 0,'0'0'31'0,"0"0"6"0,0 0 2 0,0 0 1 0,0 0-32 0,10 0-8 0,-6 0 0 0,-4 0 0 16,0 0 0-16,10-7 0 0,-6 7 0 0,-4 0-11 15,0 0 11-15,0 0 0 0,0 0 0 0,0 0 0 16,0 0 27-16,0 0 7 0,0 0 2 0,0 0 0 15,0 0 29-15,0 0 7 0,0 0 0 0,0 0 1 16,0 0-6-16,0 0-2 0,0 0 0 0,-4 7 0 16,1-1-49-16,-1 3-16 0,1-6 10 0,-1 4-10 15,-3-1 11-15,4 3-3 0,-4 1-8 0,3 2 12 16,-3-2-12-16,0-1 8 0,0 1-8 0,-4 2 0 0,4 1 10 16,-3 2-10-16,-4-2 10 0,-1-1-10 0,1 10 20 15,0-3-1-15,0 0-1 0,-4-3 0 0,1 2 6 0,-1 4 0 16,1 0 1-16,-1-3 0 0,0 3-8 15,4 6-1-15,-4-12-1 0,4 12 0 0,0-6-15 16,0 0 0-16,4 0 8 0,-1 0-8 0,4-3 0 0,0 3 0 16,3 6 0-16,-3-12 0 0,4 9 12 0,-1-3-3 15,-3 0-1-15,4 0 0 0,3-4 0 0,-4 4-8 16,1-6 12-16,-1 3-4 0,1 3 7 0,-1-3 1 16,4 6 0-16,0-10 0 0,-4 1-16 0,4 3 11 15,4 0-11-15,3-4 10 0,-3 4-2 0,3-6-8 16,0 2 12-16,0-2-4 0,0 0 8 0,3-4 0 15,1 3 1-15,3-2 0 0,0 2-17 0,0-2 0 0,4-1-8 16,-4 4 8-16,0-13-24 0,4 9 2 0,-4-3 0 0,4-2 0 31,-4 5-18-31,0-6-3 0,0 3-1 0,-4-2 0 16,5 5-97-16,-5-9-20 0,1 9-4 0,-1-5-410 0,1-4-81 0</inkml:trace>
  <inkml:trace contextRef="#ctx0" brushRef="#br0" timeOffset="89862.628">15907 4523 691 0,'0'0'30'0,"0"0"7"0,0 0-29 0,-7-3-8 15,0 3 0-15,7 0 0 0,0 0 214 0,-7 0 42 16,7 0 8-16,0 0 1 0,0 0-194 0,0 0-39 15,0 0-8-15,0 0-2 0,-4 0-3 0,4 0-1 16,-11 0 0-16,4 0 0 0,0 0-18 0,0 3 0 16,-3 4 0-16,-1-7 0 0,4 3 20 0,0 3 0 15,-7-6 0-15,3 3 0 0,1-3 36 0,-1 13 7 16,-3-13 1-16,3 0 1 0,-3 6-9 0,4-3-3 16,-4 7 0-16,3-4 0 0,1 0-23 0,-1 3-5 15,0 1-1-15,1-1 0 0,3 1-24 0,-4-1 0 16,8 4 0-16,-4-1 0 0,3 1 0 0,0-4 0 15,1 1 0-15,-1-1 0 0,4 3 0 0,-3-2 0 16,3 9 0-16,0-16 0 0,0 6 8 0,0 1-8 0,0-10 0 16,0 9 8-16,0-9-8 0,3 3 12 0,4 3-12 15,-3 1 12-15,-4-7-2 0,0 0 0 0,11 0 0 0,-1 0 0 16,-3 0-10-16,4 0 12 0,-1 0-12 0,1-13 12 16,0 13-12-16,-1-3 0 0,1 3 0 0,3-6 0 15,-4 3 0-15,1-7 0 0,-4 7 0 16,0-6 0-16,4 2 13 0,-4-5-2 0,0 2-1 0,-4 1 0 15,4 3-10-15,-3-10 0 0,-1 7 0 0,5 2 0 16,-8-2 0-16,0 0 0 0,0-4 0 0,0 7 0 16,-4-4 0-16,0 4 8 0,8 0-8 0,-4-4 0 15,0 10 13-15,0 0-2 0,0 0-1 0,0 0 0 16,0 0-10-16,0 0 0 0,0 0 0 0,0 0 0 16,0 0 0-16,0 0 0 0,0 0 0 0,0 0 0 15,0 0 0-15,0 0 0 0,0 0 0 0,0 0 0 16,0 0 14-16,0 0-2 0,4 10-1 0,-1 2 0 0,-3-2-11 15,0-4 8-15,4 0-8 0,-1 10 8 0,1-13-8 0,-1 10 0 16,4-4-10-16,0 1 10 0,0 2 0 0,0-3 10 16,0 1 0-16,0-1 0 0,4 1-10 0,-4 2 0 15,0-2 0-15,4-1 0 0,-1 7 0 0,-3-16 0 16,4 9-9-16,-4 1 9 0,0-1-21 16,0-6 2-16,0 7 1 0,0-1 0 15,0-9-12-15,0 9-2 0,-7-9-1 0,7 3 0 16,0 7-30-16,-7-10-5 0,4 6-2 0,-4-6-607 15,0 0-122-15</inkml:trace>
  <inkml:trace contextRef="#ctx0" brushRef="#br0" timeOffset="91365.017">16863 4160 1094 0,'0'0'97'0,"0"0"-77"0,0 0-20 0,0 0 0 16,0 0 141-16,0 0 25 0,0 0 5 0,0 0 1 15,0 3-125-15,0 6-25 0,0 1-5 0,3-1-1 16,-3-6 8-16,0 10 2 0,4 2 0 0,-4-12 0 16,3 10 22-16,1 6 4 0,-1 0 0 0,-3-7 1 15,4 7 0-15,3-3 0 0,-3-1 0 0,-4 1 0 16,0 3-10-16,3 3-3 0,4-10 0 0,-7 7 0 15,0 3-19-15,0-3-4 0,4-7-1 0,-1 10 0 0,-3-3-4 16,0 0-2-16,0-3 0 0,4 3 0 0,-4 2 0 16,0-2 0-16,-4 0 0 0,1 3 0 0,3-6-2 15,0-7-8-15,0 10 12 0,0-7-4 0,0-2-8 0,0 9 8 16,0-16-8-16,-4 9 8 0,4-2-8 16,-3-1-16-16,6-3 4 0,-3-6 1 15,0 0-30-15,0 0-7 0,0 0 0 0,0 0-1 16,0 0-105-16,0 0-21 0,0 0-4 0,0 0-682 15</inkml:trace>
  <inkml:trace contextRef="#ctx0" brushRef="#br0" timeOffset="92136.938">16771 4106 288 0,'0'0'12'0,"0"0"4"0,-3-6-16 0,-1 3 0 0,0-3 0 0,4 6 0 15,0 0 407-15,0 0 78 0,0 0 16 0,4-7 3 16,3 1-423-16,4 3-81 0,-4-3-24 0,0 3 0 16,-4-7-1-16,8 10 0 0,-4-3 0 0,0-3 0 15,4 3 48-15,-4 3 9 0,0-10 3 0,3 7 0 16,1-3 28-16,-1 6 5 0,-3-3 2 0,4-4 0 15,7 7 0-15,-4 0 0 0,0-3 0 0,0 3 0 16,4-6-39-16,-1 6-8 0,4 0-2 0,-3 6 0 16,0-6-11-16,3 0-2 0,-3 0-8 0,-1 0 12 15,1 3 4-15,-1-3 1 0,-2 0 0 0,2 10 0 0,-6-10-17 0,-1 9 0 16,1 1 0-16,0-7 0 0,-4 3 0 0,0-3 0 16,-4 7 0-16,-3-1 0 0,0-6-12 0,0 10 1 15,-3-7 0-15,-4 3 0 0,0 4 19 0,-4-4 4 16,0 1 1-16,-3 2 0 0,-3 1-13 0,-1-4-16 15,-3 10 3-15,3-16 1 0,-6 10 12 0,-5 2 0 16,5-5 0-16,-1-4 0 0,-3 3 0 0,3 1 15 16,0-1-2-16,4 1 0 0,0-7-13 0,0 3-16 15,3-3 3-15,4 0 1 0,7 4 12 0,0-4 0 16,0 3 0-16,7-6 0 0,0 0 0 0,0 0 0 0,7 0 0 16,4 0 0-16,-1 3-10 0,4-3-2 0,4 0-1 15,-1 0 0-15,1 0 13 0,3 0-12 0,-3 0 12 0,3 0-12 16,-3 6 12-16,-1 1 0 0,1-7 0 15,-4 0-9-15,0 6 9 0,0-3 0 0,0 3 0 0,1-3-8 16,-5 4 8-16,4-4 0 0,-3 0 0 0,-1 6 0 16,1-2 0-16,0-4 0 0,-1 9 0 0,-3-5 0 15,4 2 8-15,-4-6-8 0,0 10 10 0,4-7-10 16,-8 3 0-16,4-2 0 0,-3 2 0 0,-1 0 0 16,-3 1 0-16,0-1 0 0,0 4 0 0,0-4-10 15,-3 1 10-15,-1 2 11 0,-3 1-3 0,0-4 0 16,0 4-8-16,-4-4 8 0,1 7-8 0,-4-10 8 15,0 10 10-15,-1-4 2 0,-2-2 0 0,3 2 0 16,0-2-7-16,-1-1-1 0,1 0 0 0,0-2 0 16,0-1-3-16,0-3-1 0,3 7 0 0,-3-10 0 0,7 9-8 15,-7-6 8-15,0 3-8 0,0-3 8 0,-4 4-8 0,4-4 0 16,0-3-10-16,-4 9 10 0,1-6-12 16,3 4 12-16,-4-7-13 0,4 3 5 0,0-3-4 0,0 6 0 15,7-3 0-15,7-3 0 16,-7 0-30-16,7 0-6 0,0 0-2 0,0 0 0 15,0 0-111-15,0 0-23 0,0 0-4 0</inkml:trace>
  <inkml:trace contextRef="#ctx0" brushRef="#br0" timeOffset="92558.165">17293 4796 1324 0,'0'0'59'0,"0"0"12"0,0 0-57 0,0 0-14 16,0 0 0-16,0 0 0 0,0 0 144 0,7 10 27 15,0-4 5-15,0 0 0 0,4 4-158 0,-4-1-32 16,4 0-6-16,-1 4-2 0,1-4 11 0,-4 10 3 16,3-9 0-16,-3 2 0 0,0 1 8 0,1 5 9 15,-5-5-1-15,-3 6-8 0,0-4 46 0,-7 1 2 16,3 0 1-16,-3-7 0 0,0 7 25 0,4 0 5 15,-4-7 1-15,-4 4 0 0,4 8-64 0,-3-14-16 16,3 2 0-16,-1-6 0 0,1 10 0 0,0-7 0 16,7-6 0-16,0 0 0 15,-3 3-109-15,3-3-25 0,0 0-5 0,0 0-1 16,0 0-76-16,0 0-16 0,0 0-4 0,0-22 0 0</inkml:trace>
  <inkml:trace contextRef="#ctx0" brushRef="#br0" timeOffset="93069.095">17748 4595 1724 0,'0'0'38'0,"0"0"8"0,0 0 2 0,0 0 0 0,0 0-39 0,0 0-9 0,0 0 0 0,0 0 0 16,0 0-24-16,0 0-6 0,0 0-2 0,0 0 0 0,0 0 12 0,0 0 3 16,7 7 0-16,0-7 0 0,0 0 46 0,0 0 10 15,-7 0 1-15,11 0 1 0,0-7 41 0,-4 7 8 16,3-3 2-16,-3-3 0 0,4 3-41 0,-4 0-8 16,4-3-2-16,-4-4 0 0,3 10-17 0,-3-9-3 15,7 9-1-15,-3-13 0 0,0 10-20 0,-4-3 0 16,0 3 0-16,-4-7 0 0,4 7 8 15,-3-3 4-15,-4 3 1 0,3-4 0 0,-3 1 1 0,0 0 0 16,-3 3 0-16,-4-4 0 0,0 4-14 0,0-3 11 16,0 6-11-16,-4-3 10 0,0 3-10 0,1-3 0 15,-4 3 0-15,3 3 0 0,-3 0 0 0,-4-3 0 16,4 6 0-16,0-3 0 0,0 7-11 0,-4-1 11 16,4 1-8-16,0 2 8 0,0-2 0 0,0 2 0 15,0 7 0-15,0-6 0 0,3 5 0 0,-3-5 0 16,3 9 0-16,4-3 0 0,0-7 0 0,4 10 0 0,-1-3 0 0,4-7 11 15,0 10-11-15,4-6 12 0,3 0-12 0,0-7 12 16,3 10 16-16,1-6 4 0,0-1 1 0,-1-2 0 31,4 5-52-31,4-9-10 0,0 4-3 0,-1-1 0 16,4-9 0-16,1 3 0 0,-1 4 0 0,3-7 0 16,-2 0-137-16,2 0-28 0,1-7-6 0,0 4-1 0</inkml:trace>
  <inkml:trace contextRef="#ctx0" brushRef="#br0" timeOffset="93915.762">17889 3774 518 0,'0'0'23'0,"0"0"5"0,0 0-28 0,0 0 0 16,0 0 0-16,0 0 0 0,0 0 186 0,0 0 32 15,0 0 6-15,0 0 2 0,4 0-145 0,3 0-29 16,0 0-5-16,0 6-2 0,0-3 16 0,0-3 3 16,4 0 1-16,-4 7 0 0,-7-7-2 0,7 3-1 15,3 6 0-15,5 1 0 0,-1-7-17 0,3 12-3 16,-3-2-1-16,8 3 0 0,-5-1-17 0,4 1-3 15,1 3-1-15,2 3 0 0,-3 0 4 0,4 0 0 16,0-4 0-16,3 11 0 0,-3-4-24 0,-1 3-15 0,1 3 3 0,0-6 0 16,0 7 36-16,-1-1 7 0,4 0 1 0,-3 1 1 15,0-1-11-15,-4 4-2 0,-3-4-1 16,3-3 0-16,0 4 4 0,-7-7 1 0,0 6 0 0,-3-3 0 16,-1-3-13-16,-6 7-3 0,-4-1 0 0,-4-3 0 15,-3-3-8-15,-3 7 8 0,3-4-8 0,-11 0 8 16,4-3 3-16,-7 3 0 0,3-2 0 0,-3-4 0 15,3-1 0-15,-3-2 0 0,3 3 0 0,1-9 0 16,-1 6-11-16,4-7 0 0,-4 7 0 0,8-7 8 16,-8-2-35-1,4-4-7-15,0 0-2 0,3 1-717 0,1-7-144 0</inkml:trace>
  <inkml:trace contextRef="#ctx0" brushRef="#br0" timeOffset="96722.631">19840 3727 1882 0,'0'0'41'0,"0"0"9"0,4-10 2 0,-4 10 1 0,0 0-42 0,0 0-11 0,3-9 0 0,-3 9 0 16,0 0 0-16,0 0-11 0,0-3 3 0,0 3 0 15,0 0 8-15,0 0 0 0,0 0 0 0,0 0-8 16,0 0 30-16,0 0 6 0,0 0 2 0,0 0 0 15,0 0 6-15,0 0 2 0,-10 3 0 0,3 3 0 16,-4 1 13-16,4-1 2 0,-7 3 1 0,3 4 0 16,-3-1-28-16,0 1-6 0,0 3 0 0,-4-1-1 15,-3 4 14-15,0 0 3 0,0-3 1 0,0 2 0 16,3 4-23-16,0 7-5 0,-3-8-1 0,4 5 0 16,-5 2-8-16,5 3 0 0,-1 1 0 0,4 2 0 15,0-3 0-15,3 7 0 0,1 0 0 0,3-7 0 16,0 7 0-16,3-7 0 0,1 0 11 0,-1 1-11 15,4 2 11-15,0 1-11 0,0-7 12 0,0 3-12 16,0 1 8-16,0 2-8 0,4-3 0 0,3 1 0 0,-4-1 0 16,1 1 8-16,3-4-8 0,3-3 0 0,1 6 0 15,0-9 0-15,3 6 0 0,0-3 0 16,7-6-23-16,-3 3-8 0,-1-3-1 16,8 0-1-16,0-3-68 0,3-1-14 0,-4-2-2 0,5 2-536 15,-1-8-107-15</inkml:trace>
  <inkml:trace contextRef="#ctx0" brushRef="#br0" timeOffset="97935.084">19935 4523 1796 0,'0'0'80'0,"0"0"16"0,0 0-77 0,0 0-19 0,0 0 0 0,0 0 0 15,0 0 0-15,0 0 0 0,8 10 0 0,-8-10 0 16,0 0-19-16,7 6-7 0,0-3-2 0,-4 10 0 15,4-13 36-15,-3 9 6 0,-1 1 2 0,1-1 0 16,3-6 35-16,0 13 7 0,-4-4 2 0,5 1 0 16,-1 6-7-16,0-7-1 0,0 10 0 0,-4 0 0 15,4-6-19-15,-3 6-4 0,-1-7-1 0,-3 10 0 0,0-3-28 16,0 0 0-16,0 3 0 0,0-6 0 16,0 3 9-16,-3 0-1 0,3 0 0 0,-4-3 0 0,1 0 4 0,-1-4 0 15,-3 4 0-15,0-6 0 0,4 6-1 0,-4-7 0 16,-1 7 0-16,-2-6 0 0,3-4-2 0,-4 3 0 15,1 4 0-15,-4-13 0 0,3 7 13 0,-3-7 2 16,0 6 1-16,0-9 0 0,-4 0-25 0,4 0 0 16,-4 0 0-16,1-3 0 15,-1-3-46-15,0-7-14 0,-3 4-4 0,7-1 0 16,-4-11-198-16,4 5-40 0,-14-31-8 0,21 9-2 0</inkml:trace>
  <inkml:trace contextRef="#ctx0" brushRef="#br0" timeOffset="98139.014">19826 4216 2530 0,'0'0'56'0,"0"0"11"0,0 0 2 0,0-3 3 0,0 3-58 0,0 0-14 0,7-6 0 0,0 6 0 15,-7 0 0-15,7 0 0 0,-7 0 0 0,11 0-10 16,-4 0-12-16,-7 0-2 0,0 0-1 0,7 0 0 15,4 6-15-15,-8-3-2 0,-3-3-1 0,0 0 0 16,7 9-121-16,-3-2-25 0</inkml:trace>
  <inkml:trace contextRef="#ctx0" brushRef="#br0" timeOffset="99826.076">20944 4457 230 0,'0'0'10'0,"0"0"2"0,-3-3-12 0,-1 3 0 15,-3-9 0-15,4 3 0 0,3 6 432 0,0 0 84 16,-7 0 17-16,7 0 3 0,-4 0-437 0,4 0-88 16,-7 0-11-16,0 0-16 0,0 0 16 0,7 0 0 15,-7 0-10-15,0 0 10 0,-4 0 0 0,4 6 16 16,-3-3-2-16,3 3-1 0,-4-3 19 0,0 7 4 16,1-1 1-16,-1 1 0 0,1-1-2 0,3 4-1 15,-4-4 0-15,4 4 0 0,0-1-34 0,0 1 0 16,0 2 0-16,3 1 0 0,1 0 0 0,3-4 0 15,-4-2 0-15,4 2-9 0,-3 1 9 0,3-4-13 16,3 4 5-16,-3-13 8 0,0 9-16 0,0-9 5 0,0 0 1 0,4 10 0 16,-4-10 0-16,10 0 0 0,-10 0 0 0,11 6 0 15,0-12 10-15,-1 6 14 0,1 0-3 0,-1-4-1 16,4-2 6-16,-3-3 2 0,0 2 0 0,3-2 0 16,-7 3 3-16,3-7 1 0,1 10 0 0,-4-6 0 15,0 2-22-15,0-5-16 0,0 9 2 0,0-4 1 16,-3-2 13-16,-1 6 0 0,1-6 0 0,-4 9 0 15,3-10 15-15,-3 10-4 0,0 0-1 0,4-3 0 16,-4 3 5-16,0 0 1 0,0 0 0 0,0 0 0 16,0 0-7-16,0 0-1 0,0 0 0 0,0 0 0 15,0 0-8-15,0 0 0 0,0 0 0 0,0 0 0 16,0 0 11-16,0 0-3 0,0 0-8 0,7 3 12 16,-4 7-12-16,-3-4 9 0,4 0-9 0,-1 3 8 15,-3 1-8-15,4-1 0 0,-4 4 0 0,4-4 8 0,-1 10-8 16,1-16 0-16,-1 10-12 0,4 2 12 15,0-5 0-15,0-4 0 0,4 10 0 0,-4-4 0 0,0-2 0 16,4-1-14-16,-1-6 2 0,1 7 0 16,-1-1-35-16,1-9-6 0,-1 3-2 0,1-3 0 15,0 6-9-15,-4 1-3 0,3-7 0 0,-3 0 0 16,4 0-168-16,-4 0-33 0</inkml:trace>
  <inkml:trace contextRef="#ctx0" brushRef="#br0" timeOffset="100327.488">20881 3567 2271 0,'0'0'100'0,"0"0"22"0,0 0-98 0,0 0-24 0,0 0 0 0,0 0 0 0,7 6 0 0,0 0-9 16,4-2 0-16,-1 5 0 0,4 10 9 0,-3-16-13 15,3 6 5-15,0 10 8 0,4-9-15 0,-1 2 5 16,1 1 1-16,0 5 0 0,6 1 9 0,-2-3-10 15,2 12 10-15,-3-6-10 0,4 10 10 0,0-11 0 16,-1 11 0-16,1-7 0 0,0 6 0 0,3-3 0 16,0 4 0-16,-3 2 8 0,3-2 8 0,-3-1 3 15,0 10 0-15,-1-7 0 0,1 4 2 0,0-4 1 16,-4 4 0-16,0-3 0 0,0 5-10 0,-3-8-3 16,-1 2 0-16,-6 1 0 0,0-7-9 0,-1 3 0 15,1 1 9-15,-8-1-9 0,-3-6 9 0,4 13-9 16,-1-7 12-16,-3-6-12 0,-3-3 29 0,-4 9-1 15,0-2 0-15,0-4 0 0,-4 3-28 0,1-6 0 16,-8 6 0-16,4-6 0 0,-4-6 0 0,1 3 12 16,-1 3 0-16,0-13 0 0,-3 3-12 0,0 4-10 0,0-10 2 15,0 4 0 1,-1-4-87-16,1-6-17 0,4 0-3 0,-1-6-1 16,0-4-103-16,1 4-21 0,-12-16-4 0,15-3 0 0</inkml:trace>
  <inkml:trace contextRef="#ctx0" brushRef="#br0" timeOffset="101823.063">23202 3467 1706 0,'0'0'37'0,"0"0"8"0,0 0 2 0,0 0 1 0,0 0-38 0,0 0-10 0,0 0 0 0,0 0 0 15,0 0 0-15,0 0-12 0,0 0 2 0,0 0 1 16,0 0 9-16,0 0 0 0,-3 0 0 0,-4 9-8 16,0 0 34-16,-4 4 7 0,0-4 2 0,1 10 0 15,-4-3 37-15,3-7 7 0,-3 10 1 0,3 0 1 16,-3 3-2-16,0 0-1 0,-3 3 0 0,2-6 0 15,-2 9-40-15,3-3-8 0,-4 3-2 0,4-3 0 0,-4 7-6 16,4-4-2-16,-3 3 0 0,-5-6 0 0,1 7-8 16,4-1-3-16,2 0 0 0,1 1 0 0,-7 2-9 15,4 4 0-15,2-7 0 0,1 4 0 0,4-4 0 16,-4 7 13-16,0-7-1 0,6 4-1 0,5-4 13 0,-4-6 4 16,-4 13 0-16,4-13 0 0,4 3-13 15,-1-3-3-15,1 3 0 0,-1-3 0 0,1 7-1 0,6-13-1 16,4 2 0-16,-3 8 0 0,3-7-10 0,0 3 8 15,3-6-8-15,5-1 8 0,-1 1-8 0,0-3 0 16,7-4 0-16,7 7-11 16,0-6-21-16,1 6-5 0,-1-7-1 0,0-2 0 15,4 5-18-15,-4-9-4 0,-3 4-1 0,-4-1 0 16,4 10-33-16,-4-16-6 0,-7 4-2 0,0-1-556 16,0-6-111-16</inkml:trace>
  <inkml:trace contextRef="#ctx0" brushRef="#br0" timeOffset="103389.48">23118 4279 1796 0,'0'0'40'0,"0"0"8"0,0 0 1 0,0 0 1 0,0 0-40 0,0 0-10 16,0 0 0-16,0 0 0 16,3 6-20-16,4-3-7 0,-3 7-1 0,-1-1 0 0,1-6 52 0,-4 10 9 15,3 2 3-15,-3-12 0 0,0 10-1 0,-3-4 0 16,3 10 0-16,-4-9 0 0,1 2 10 0,-1 1 3 16,1-4 0-16,-1 4 0 0,-3-7-1 0,3 3 0 0,1 1 0 0,-1-4 0 15,4-6 3-15,-3 6 1 0,3-6 0 16,0 0 0-16,0 0 13 0,0 0 2 0,0 0 1 0,0 0 0 15,7 0-30-15,4 0-5 0,-1-6-2 0,4 3 0 16,0-7-16-16,0 7-3 0,1-12-1 0,-1 8 0 16,0-2-10-16,0-7 0 0,0 4 0 0,0-1 0 15,0-6 0-15,-3 7-12 0,-1-1 4 0,1-2 8 16,-4 2 0-16,4 10 0 0,-8-13 0 0,4 13 0 16,-3-6-8-16,-4 9 8 0,0 0 0 0,0 0 0 15,0 0 20-15,0 0 8 0,7 6 1 0,0-3 1 16,0 7-30-16,0-1 8 0,0-6-8 0,0 10 0 15,4-7 0-15,-1 3 0 0,1-6 8 0,-4 4-8 16,3-4 0-16,-10-3 0 0,8 3 0 0,-8-3 0 16,0 0 0-16,10 0 0 0,-3 6 0 0,-7-6 0 15,11-6 0-15,-4 6 11 0,-7 0-11 0,7-3 10 16,0-7-10-16,0 7 0 0,0-3 0 0,0 3 8 0,-3-3-8 16,3-7 0-16,0 10 0 0,-4-3 0 0,4-4 0 15,4 7 8-15,-4-6-8 0,4 9 12 0,-11 0-12 0,10-3 0 16,1-4 0-16,-4 4 0 0,-7 3 0 0,10 0 0 15,1 0 0-15,-4 0 0 0,-7 0 0 0,7 0 0 16,4 0 0-16,-11 0 0 0,7 0 0 0,-7 0 0 16,7 10 0-16,0-7 0 0,0-3 12 0,0 9 0 15,0-6 0-15,0 13 0 0,0-13-12 0,0 10 12 16,0-4-12-16,-3 0 12 0,3 4-12 0,0-4 0 16,0 1 0-16,0 9 0 0,0-16 0 0,-4 6 0 15,5 4 8-15,-5-4-8 0,4 4 0 0,0-7 0 0,0 3-14 16,-3-6 5-1,3 7-29-15,-7-10-6 0,3 3 0 0,-3-3-1 16,0 0-131-16,0 0-27 0,0 0-5 0,0 0-861 0</inkml:trace>
  <inkml:trace contextRef="#ctx0" brushRef="#br0" timeOffset="104396.072">24779 4182 2559 0,'0'0'56'0,"0"0"12"0,0 0 3 0,0 0 1 0,0 0-58 0,0 0-14 15,0 0 0-15,0 0 0 16,0 0-45-16,0 0-12 0,0 0-3 0,-7-7 0 0,-4 14 39 0,1-7 7 16,-1 9 2-16,-3-6 0 0,0 10 12 0,-4-7 16 15,1 3-3-15,-4 1-1 0,-1 2 29 0,5 1 6 0,-4-1 1 16,3-2 0-16,-3 9-16 0,-4-7-2 0,4 1-1 0,7 2 0 16,0 1-3-16,3-7-1 0,1 7 0 0,6-3 0 15,1-4-25-15,-1 4-19 16,8-4 3-16,-1-6 1 0,8 10 6 0,-1-4 1 0,4-3 0 15,4-3 0-15,3 7 8 0,4-7-13 0,0-3 5 0,-4 0 8 16,3 0-15-16,-2 0 5 0,2 0 1 0,-3-3 0 16,1 0 9-16,-1-4 0 0,-4 4 0 15,1-3 0-15,0-3 0 0,-4 2 8 0,0-2-8 0,0 0 11 16,-3-1 2-16,-1-2 1 0,-3 2 0 0,0 1 0 16,-3-1 15-16,3 1 3 0,-7 6 1 0,0 3 0 15,0 0-1-15,0 0-1 0,0 0 0 0,0 0 0 16,0 0-8-16,0 0-2 0,0 0 0 0,0 0 0 15,0 0-21-15,0 0 0 0,0 0 0 0,0 0 0 16,-7 3 0-16,7-3 0 0,-7 0 0 0,3 9 0 16,-3 1 0-16,7-1 0 0,-7 1 0 0,4-1 0 15,3 4 0-15,-4-1-12 0,4 1 2 0,4 2 0 16,-4-2 10-16,7-1 8 0,0 7-8 0,0 0 11 16,3-3-11-16,4-1 0 0,1 1 0 0,-1 3 8 0,0-7-8 15,0 4 0-15,7-3 0 0,-7-1 0 16,4-2-32-16,-4-1-8 15,-3 0-1-15,-1-2-1 0,-3-7-10 0,0 6-3 0,-7-6 0 16,0 0 0-16,0 0-108 0,7-6-21 0,-3 6-5 16</inkml:trace>
  <inkml:trace contextRef="#ctx0" brushRef="#br0" timeOffset="105003.504">24977 3382 460 0,'-4'0'41'0,"4"0"-33"15,4-3-8-15,-1-7 0 0,-3 1 184 0,0 9 36 16,0 0 6-16,7 0 2 0,-3-9-184 0,-4 9-44 16,0 0 0-16,0 0 0 0,0 0 35 0,0 0 3 15,7 0 1-15,-7 0 0 0,0 0 46 0,7-4 10 16,3 4 1-16,-2 0 1 0,-8 0-4 0,7 0-1 15,3 0 0-15,-10 0 0 0,7 0-24 0,-7 0-6 16,0 0-1-16,11 0 0 0,-4 4-3 0,0 2-1 16,0-3 0-16,0 6 0 0,4 1-27 0,-4-1-6 15,0 4 0-15,3-1-1 0,4 1 7 0,1 6 2 16,2 3 0-16,-3 0 0 0,4 6-20 0,0-3-3 16,3 12-1-16,-4-5 0 0,8 2 4 0,0 7 0 15,3 0 0-15,0-7 0 0,4 7 0 0,-4 0 0 16,4-7 0-16,-4 10 0 0,4-6-12 0,-7 6 0 15,-8-3 0-15,4 6 0 0,-3-7 28 0,-7 1 3 16,-1 9 1-16,-3-9 0 0,-3 3-32 0,-4-3 0 0,0 3 0 16,-4-10 0-16,1 7 0 0,-4 0 8 0,0-7-8 15,-4 7 12-15,0 0-12 0,1-10 9 0,-1 0-9 16,1-6 8-16,-4 7-8 0,-1-1 8 0,-2 1-8 0,3-4 8 16,0-3-8-16,-4 3 0 0,-3-6 0 0,3 3 0 15,-3-6-10-15,3 3-1 0,-6 0 0 0,-1 0 0 31,0-7-93-31,-3 1-20 0,-4 3-3 0,1-6-1055 0</inkml:trace>
  <inkml:trace contextRef="#ctx0" brushRef="#br1" timeOffset="204221.084">10523 4276 172 0,'-7'0'8'0,"7"0"1"0,0 0-9 0,0 0 0 16,0 0 0-16,-3 0 0 0,-1-10 321 0,4 10 63 15,0 0 12-15,0 0 2 0,-3-9-270 0,3 9-55 16,3-10-10-16,-3 10-3 0,4-3-35 0,-4 3-7 15,0 0-2-15,7-6 0 0,-4 3-16 0,-3 3 10 16,-3-10-10-16,3 10 8 0,0 0-8 0,0 0 0 0,-4-3 0 0,-3-6 0 16,4 3 8-16,-1 6 0 15,-3-13 0-15,4 10 0 0,-8-13 28 0,4 13 4 0,11-6 2 0,-8 6 0 16,-3-7 11-16,0 1 3 0,3-1 0 0,4 7 0 16,0 3-30-16,0-6-6 0,-7-7 0 0,7 13-1 15,0 0-11-15,0 0-8 0,-10 0 12 0,3-3-12 16,7 3 0-16,0 0 0 0,0 0 0 0,-7 3 0 15,-8-3 0-15,8 7 0 0,0-4 0 0,-3 0 0 16,-1 6 0-16,1-2-9 0,6 2 9 0,1 4 0 16,-8-10 0-16,4 6 0 0,0 10 0 0,0-10 0 15,3 4 0-15,-3-1 11 0,-3 7-11 0,3 0 12 16,-4-3 0-16,4 12 0 0,0-12 0 0,0 12 0 16,3-6-4-16,-3 6 0 0,0-3 0 0,0 3 0 0,-3-3-8 15,6 7 0-15,-3-1 9 0,3-3-9 16,-6 4 0-16,3-7 0 0,3 6 0 0,-3-3 0 15,4-3 8-15,-4 7-8 0,3-4 10 0,1-3-10 0,-1-3 23 16,-3 6-2-16,3-6 0 0,1 0 0 0,-1-3-11 16,1 0-2-16,3-3-8 0,-4 2 12 0,4-5-12 0,-3 6 8 15,3-7-8-15,0 1 0 0,0-4 0 0,-4 1 0 16,8 2 0-16,-4-2 0 0,-4-1 0 0,8 0 0 16,-1-5-13-16,1 5 4 15,-4-9-107-15,7 6-20 0,-7-6-5 0,7 6-532 16,-7-6-107-16</inkml:trace>
  <inkml:trace contextRef="#ctx0" brushRef="#br1" timeOffset="204611.955">9945 4843 1911 0,'0'0'42'0,"0"0"9"15,0 0 1-15,0 0 2 0,0 0-43 0,0 0-11 0,0 0 0 0,0 0 0 0,0 0 0 0,0 0 8 16,0 0-8-16,7-6 8 0,0 3-8 0,4-3 0 15,-1 6-12-15,1-4 12 0,-1-2 0 0,4 3 0 16,0 3 12-16,1-3-4 0,-1-3 28 0,-4 2 4 16,4-2 2-16,-3 3 0 0,3-3 1 0,0 6 0 15,-3 0 0-15,-1-7 0 0,4 1-21 0,-3 6-4 16,0 0-1-16,-1 0 0 0,4-3-17 0,-3 3 0 16,3 0 0-16,-3 0 0 0,-4-9 0 0,10 9 0 15,1-7 0-15,-7 4-12 16,-1 3-32-16,1 0-5 0,6 0-2 0,-3-3-594 15,-6-3-119-15</inkml:trace>
  <inkml:trace contextRef="#ctx0" brushRef="#br1" timeOffset="205027.003">10442 5013 230 0,'0'0'10'0,"0"0"2"0,11 0-12 0,-11 0 0 16,0 0 0-16,0 0 0 0,0 0 379 0,0 0 73 16,0 0 14-16,0 6 3 0,0-6-345 0,3 9-70 15,1 1-14-15,-4-1-2 0,-7 0 13 0,7 4 2 16,3 0 1-16,1-4 0 0,-11 10-35 0,7-7-7 16,0 7-2-16,3 0 0 0,1-3 12 0,-4 2 2 15,-7 1 1-15,7 3 0 0,3-9 2 0,-3-1 0 16,-7 7 0-16,4-6 0 0,3 5-19 0,0-5-8 15,-4 0 8-15,1-4-8 16,-4 0-81-16,7 1-22 0,3-7-4 0,-3-3-890 0</inkml:trace>
  <inkml:trace contextRef="#ctx0" brushRef="#br1" timeOffset="205948.468">12852 4131 1094 0,'0'0'97'0,"0"0"-77"0,0 0-20 0,0 0 0 0,0 0 82 0,0 0 13 16,0 0 2-16,0 0 1 0,0 0-69 0,0 0-13 15,-4-9-4-15,4 9 0 0,0-3 4 16,0 3 0-16,0-10 0 0,0 7 0 16,0-3-3-16,0-3 0 0,0 9 0 0,-3 0 0 0,3-13 27 0,0 10 6 15,-4-6 1-15,1 2 0 0,-4 4 6 0,3-6 2 16,-3 6 0-16,0 3 0 0,0-10-23 0,0 1-4 16,-4 9 0-16,1-10-1 0,-1 10-14 0,0 0-2 15,1-3-1-15,-1 3 0 0,-3-6 2 0,4 6 1 16,-1 0 0-16,0 0 0 0,-3 0 3 0,4 6 0 15,-1-3 0-15,4-3 0 0,-3 0-7 0,2 10-1 16,1-10 0-16,4 9 0 0,-4 1 0 0,3-7 0 16,-3 9 0-16,0 4 0 0,0 0-8 0,4-1 0 15,-1 1 0-15,-3 3 0 0,3 3 0 0,1 6 0 16,-4-12 0-16,3 12 0 0,-6-6 0 0,3 9 0 0,0-3 0 16,0-3 0-16,-4 7 0 0,0-4 10 0,4-3-10 0,0 6 10 15,4-9-10-15,-4 7 0 0,3-4 0 16,-3-3 0-16,4 6 11 0,-1-6 0 0,4 0 0 0,-3 0 0 15,3 0-11-15,-4-7 12 0,4 1-12 16,0 3 12-16,0 0-12 0,0-7 0 0,4 7 0 0,-4-3 8 16,0-7-20-16,0 1-4 0,3 2 0 0,1-2-1 31,-1-1-35-31,1 3-6 0,-4-2-2 0,3-1 0 0,1 1-101 16,3-1-21-16,-4-6-4 0,4 4-1 0</inkml:trace>
  <inkml:trace contextRef="#ctx0" brushRef="#br1" timeOffset="206368.522">12326 4671 1231 0,'0'0'54'0,"0"0"12"0,0 0-53 0,0 0-13 0,0 0 0 0,0 0 0 16,0 0 106-16,0 0 18 0,11 6 4 0,-4-12 1 15,3 6-39-15,1 0-8 0,-1 0-2 0,5-7 0 16,-1 1-20-16,0 6-4 0,3-3 0 0,-2 3-1 16,-1 0-31-16,3 0-5 0,-6-6-2 0,3 3 0 15,0-4-4-15,0 7-1 0,-3-3 0 0,-4 3 0 16,3 0-12-16,-3 0 0 0,1-3 0 0,-1 3 0 16,-7 0 0-16,3-6 0 0,-3 6 0 0,7 0 0 15,0 0-26 1,-7 0-8-16,7 0-2 0,0 0 0 0,4-3 0 0,-4 3 0 0,4 0 0 0,-1 0-581 15,-3 0-117-15</inkml:trace>
  <inkml:trace contextRef="#ctx0" brushRef="#br1" timeOffset="207178.4">12622 5006 403 0,'0'0'17'0,"0"0"5"0,0 0-22 0,0 0 0 16,0 0 0-16,0 0 0 0,0 0 297 0,4-3 55 16,-4 3 12-16,7-6 1 0,0-4-285 0,-3 10-56 15,-4 0-12-15,7-6-3 0,-7 6-9 0,7-6 0 16,0-4 0-16,-7 10 0 0,3-3 13 0,1 0-2 15,-4 3-1-15,0 0 0 0,0 0 18 0,3-6 3 16,4-3 1-16,-7 9 0 0,4 0 16 0,-4 0 3 16,0 0 1-16,0 0 0 0,7-10-6 0,-7 10-1 15,0 0 0-15,0 0 0 0,0 0-30 0,0 0-7 16,0 0 0-16,0 0-8 0,0 0 11 0,0 0-11 16,0 0 10-16,0 0-10 0,0 0 0 0,-4 10 0 0,4-1 0 0,-3 0 0 15,-1 1 0-15,1-1 0 16,-4-3 0-16,0 10 0 0,0-6 0 0,0-4 0 0,-4 3 0 0,0 7 0 15,1-10 0-15,-1 10 0 0,1-4-11 16,3-2 11-16,-4 5 0 0,4-8 0 0,0 2 0 0,0 4 0 16,3-4 0-16,1 1 0 0,-1-7 0 0,4 9 8 15,0-2-8-15,4-1 12 0,-4 0-12 0,3-5 12 16,1 5 0-16,3 3 0 0,-4-5 0 0,5 2 0 16,-1-6-12-16,7 4 0 0,-7-4 0 0,3 0 8 15,-3 6-8-15,4-2 8 0,0-4-8 0,-1 6 8 16,1-6-8-16,-1-3 0 0,-3 10 0 0,4-10 8 15,-4 9-8-15,4-6 0 0,-4 7 0 0,3-10-11 16,-10 0-5-16,7 6 0 0,-7-6-1 0,11 3 0 16,-4-3-45-16,-7 0-9 15,11 6-1-15,-1-6-1 0,1 0-126 0,-1 0-25 0,4-6-4 16,8 6-2-16</inkml:trace>
  <inkml:trace contextRef="#ctx0" brushRef="#br1" timeOffset="208036.23">14993 4160 172 0,'0'0'16'0,"0"0"-16"0,-7 0 0 0,-4 0 0 16,8 0 232-16,-4 0 43 0,7 0 9 0,0 0 1 15,-7-7-240-15,7 7-45 0,-7-3-15 0,7 3 0 16,0 0 15-16,0 0-9 0,-4-9 9 0,1 6-8 15,-1-4 21-15,4-2 5 16,0 6 1-16,-3-7 0 0,3 7 30 0,-4-3 7 0,4-3 0 0,-7 9 1 16,4-13 41-16,-5 10 8 0,5-6 2 0,-1-1 0 15,-3 7-68-15,0-3-12 0,0 3-4 0,-3-7 0 16,3 1-4-16,0 6 0 0,-4-4-1 0,0-2 0 16,4 6-19-16,0-7 0 0,-3 7 8 0,-1 3-8 15,1-9 9-15,-1 9-1 0,4-6-8 0,-4 6 12 16,4 0 10-16,0 0 2 0,0 6 0 0,-3-3 0 15,-1 6-13-15,0 1-3 0,4 2 0 0,0 7 0 16,0 0-8-16,0 3 0 0,0 3 0 0,0 3-11 16,4 4 11-16,-5-1 0 0,1 0 0 0,4-6 0 15,-4 13 0-15,0-7 0 0,0 4 8 0,0-4-8 16,3 1 0-16,1-1 8 0,-1-6-8 0,1 3 0 0,-5-3 0 16,5 7 8-16,3-4-8 0,-4-6 0 0,-3 9 12 15,4-3-3-15,3-2 0 0,-4 5 0 0,1-9-9 0,-1 6 8 16,1-12-8-16,-1 3 8 0,4 3-8 15,-3-4 0-15,3-5 0 0,-4-1 0 0,1 4 0 0,-1 0 0 16,4-10 0-16,-3 3 0 16,-1 1-42-16,1-4-4 0,3-6-1 0,0 10-562 15,0-10-113-15</inkml:trace>
  <inkml:trace contextRef="#ctx0" brushRef="#br1" timeOffset="208300.316">14436 4586 2484 0,'0'0'55'0,"-7"0"11"0,0 0 2 0,3 0 1 0,-3 0-55 0,7 0-14 0,0 0 0 0,0 0 0 15,0 0 0-15,0 0-8 0,0 0 8 0,0 0-13 16,0 0-5-16,0 0-1 0,7 0 0 0,4 6 0 15,3-12 19-15,0 6 0 0,0 0 0 0,4-3 0 16,-1 0 8-16,4-3-8 0,1 6 11 0,-5 0-11 16,1-4 8-16,-1-2-8 0,5 6 0 0,-5 0 0 15,1 0-24-15,-4 0-8 0,0-3-1 0,4 3-664 16,-1 0-133-16</inkml:trace>
  <inkml:trace contextRef="#ctx0" brushRef="#br1" timeOffset="208928.446">14686 4903 2016 0,'0'0'179'0,"0"0"-143"0,0 0-36 0,11 0 0 15,-8 0 68-15,8-13 6 0,3 13 2 0,0-3 0 16,0 3-64-16,4 0-12 0,-1-6 0 0,-2 6 0 16,2 0-15-16,1 0 2 0,-4 0 0 0,0 6 0 15,-3-6 1-15,3 0 1 0,-7 3 0 0,-7-3 0 16,10 0 11-16,-10 0 0 0,0 0 0 0,0 0 0 15,7 13 16-15,-7-13 8 0,0 0 1 0,0 0 1 16,0 9-1-16,0-3 0 0,-3-2 0 0,-4 5 0 16,0-6-9-16,-4 7-1 0,4-10-1 0,-3 9 0 15,-1 0-14-15,0-6 0 0,1 7 0 0,-1 2 0 16,1-12 0-16,-1 10 0 0,1-4 0 0,-1-3 0 16,0 4 0-16,4-1-20 0,0-6 4 0,0 9 0 0,7-9 24 15,0 0 4-15,0 0 2 0,0 0 0 16,0 0-14-16,0 0 11 0,0 0-11 0,0 0 10 0,0 0 3 0,7 0 1 15,-7 0 0-15,7 0 0 0,0 0-14 0,0 6 0 16,-7-6 0-16,7 4 0 0,1 2-16 0,-1-3-7 16,3 0-1-16,-3 3 0 0,0-2 24 0,4 5 0 15,-1 0 0-15,-3-5 0 0,4 5-13 0,0-3 5 16,-4 0 8-16,0 10-13 0,0-13 13 0,-4 7 0 16,1 2 0-16,-1-2 0 0,-6-1 23 0,-1 4 7 15,1-1 2-15,-1 4 0 0,-3-1-32 0,0-5 0 16,-3-1 0-16,-1 4 0 0,0-4 12 0,-3 1-3 15,0 2-1-15,-3-2 0 0,2-1-8 0,-2 4-11 16,3 2 3-16,0-2 0 16,-4-4-28-16,4 4-6 0,0-10-1 0,0 6 0 15,3 1-164-15,0-4-33 0</inkml:trace>
  <inkml:trace contextRef="#ctx0" brushRef="#br1" timeOffset="209864.15">19202 3990 633 0,'0'0'28'0,"0"0"6"0,0 0-34 0,0 0 0 16,3-6 0-16,1-3 0 0,-4 9 197 0,3 0 33 16,4-13 6-16,-3 10 2 0,-1-3-196 0,1-4-42 15,-4 7 0-15,3-6-8 0,1 6 8 0,-4-7 0 16,0 1 0-16,0-1 0 0,0 7 32 0,0-3 6 15,0-7 1-15,-4 10 0 0,4-6 23 0,-7 3 5 16,4-7 1-16,-1 10 0 0,1-7-9 0,-1 1-2 16,-3 0 0-16,0 6 0 0,0-7-29 0,0 1-7 0,0-1-1 15,-4 10 0-15,4-9-7 0,-7 9-1 0,0 0-1 0,0 0 0 16,3 0-11-16,4 0 0 16,-7 9-10-16,4-2 10 0,3-4-8 0,-4 9 8 0,4-2 0 0,0 5-9 15,-4-2 9-15,8 3 0 0,-8 2 8 0,4 4-8 16,0 7 8-16,4-14-8 0,-4 17 10 0,3-14-10 15,1 11 23-15,-1 2-2 0,-3 0 0 0,0 4 0 16,0-4-30-16,0 10-7 0,-4-7 0 0,1 7-1 16,-1-6 17-16,0 2 0 0,1-2 0 0,3-4 0 15,-4-3 0-15,4-3 0 0,-3-3 0 0,3 7 0 16,-1-14 13-16,1 4-3 0,4 0-1 0,-1-6 0 16,4 5 9-16,0-5 2 0,0-4 0 0,4 1 0 15,-1-1-20-15,1-6 0 0,-1 7 0 0,5-7 0 16,-8-3-132-16,0 0-20 0,7 6-4 15,-7-6-706-15</inkml:trace>
  <inkml:trace contextRef="#ctx0" brushRef="#br1" timeOffset="210165.827">18683 4354 2242 0,'0'0'100'0,"0"0"20"0,0 0-96 0,7 0-24 0,-3-3 0 0,6 0 0 16,1-4 29-16,-1 7 2 0,5 0 0 0,-1 0 0 15,0 0-31-15,0 0 0 0,0-3 0 0,4 3 0 16,-1-6 0-16,1 3 0 0,-4-3 0 0,4 6 0 15,-1-7-26-15,-3 1-2 0,1 6 0 0,-1 0 0 32,0-3-6-32,-4 3-2 0,4 0 0 0,-6 0 0 15,-5 0-26-15,4 0-6 0,-3 0 0 0,-4 0-517 0,0 0-103 0</inkml:trace>
  <inkml:trace contextRef="#ctx0" brushRef="#br1" timeOffset="210658.039">18951 4595 2347 0,'0'0'104'0,"0"0"21"0,0 0-100 0,0 0-25 0,0 0 0 0,0 0 0 16,0 0 0-16,0 0 8 0,0 0-8 0,0 0 0 31,0 0-24-31,0 0-11 0,0 0-1 0,0 0-1 0,0 0 13 0,-3 7 2 0,3 2 1 0,-4-3 0 16,-3 1 11-16,4 2 10 0,-4-3-13 0,-1 10 5 15,-2-7 39-15,-1 4 8 0,1 0 1 0,-1-1 1 16,-3-3 16-16,3 10 3 0,1-6 1 0,3-4 0 15,0 4-29-15,3-4-7 0,-3 4-1 0,4-13 0 16,3 9-6-16,-4 7-2 0,4-10 0 0,4 4 0 16,-1-4 7-16,4 3 1 0,-3-3 0 0,-1 4 0 15,8-4-24-15,-4-3 0 0,4-3 0 0,-1 3 0 16,-3 4 0-16,4-7 0 0,-1 0 0 0,1 0 0 16,-1 3-20-16,-2-3-8 15,2 0-1-15,-3-3-1 0,4 3 0 0,-1-7 0 0,-3 4 0 16,4 3 0-16,0 0-10 0,-1-3-3 0,-3-3 0 15,7 6 0-15,-3-3-14 0,-1-4-3 16,-2 7-1-16,-1 0 0 0,3-3-127 0,-3-6-26 0,4 6-5 16,-11 3-1-16</inkml:trace>
  <inkml:trace contextRef="#ctx0" brushRef="#br1" timeOffset="210899.192">19099 4636 2149 0,'-24'10'95'0,"17"-1"20"0,0-6-92 0,3 10-23 0,-3 6 0 0,0-7 0 15,3 7 28-15,-3 0 2 0,4-4 0 0,3 10 0 16,-4 1-19-16,1-4-11 0,3-1 12 0,-4 11-12 16,1-10 0-16,-4 6 0 0,3-6 0 0,-6 6 0 15,3-3 0-15,-1-3 0 0,-2 6 0 0,-1-2 0 16,1 2 0-16,-1-6 0 0,-3 0 0 0,3 0 0 15,4 0 0-15,0-1 0 0,0-5 0 0,0-3-9 32,7-1-79-32,0-2-16 0,4 2-4 0,-1-2-788 0</inkml:trace>
  <inkml:trace contextRef="#ctx0" brushRef="#br1" timeOffset="211872.938">22296 3812 1508 0,'-18'-10'33'0,"18"10"7"0,7-9 2 0,-7 6 0 0,0 3-34 0,0 0-8 0,7-7 0 0,0-2 0 16,0-4-12-16,0 1-4 0,-7 2 0 0,7 1-1 16,4-4 17-16,-8 4 0 0,-3 0 0 0,0 5 0 15,4-8 24-15,-4 3 6 0,-4-1 1 0,-3 4 0 16,0-7 17-16,0 10 4 0,4 3 1 0,-4-9 0 15,-7 3 6-15,6 2 1 0,8 4 0 0,0 0 0 16,-10 0-32-16,3 0-7 0,0 0-1 0,7 0 0 16,0 0-4-16,-7 4-2 0,0 2 0 0,0 3 0 15,7-6-2-15,-4 10-1 0,-3-7 0 0,0 4 0 16,0 2-11-16,0 1 0 0,-4 9 0 0,1-4 0 16,-4 4 9-16,-1 0-9 0,12 7 10 0,-8-4-10 15,-3 3 16-15,0-3-2 0,7 13-1 0,-4-13 0 16,1 6 3-16,-1 0 0 0,4 1 0 0,0 5 0 15,4 1-16-15,-4 0 0 0,0-7 0 0,3 0 0 16,1 1 0-16,-5-1 0 0,1-6 0 0,0 6 9 0,0-9 2 16,0 7 0-16,4-7 0 0,-4 3 0 0,0-10 1 15,0 1 0-15,7 3 0 0,-4 0 0 0,0-7-12 16,1 1 0-16,-1 2 9 0,4-2-9 0,0-4 0 16,0 1 0-16,-3 2 0 0,-1-2 0 15,11-7-28-15,-7 6-8 0,0 1 0 0,-3-7-1 16,3-3-36-16,0 0-7 0,0 0-2 0,0 0 0 15,0 0-117-15,0 0-23 0,0 0-5 0,0 0-1 0</inkml:trace>
  <inkml:trace contextRef="#ctx0" brushRef="#br1" timeOffset="212171.892">21840 4323 2505 0,'-10'-13'111'0,"10"13"23"0,0 0-107 0,0 0-27 0,0 0 0 0,-4 0 0 15,-6-3 0-15,10 3 0 0,0 0-12 0,0 0 12 16,0 0-32-16,10 0 2 0,1 0 0 0,3 0 0 16,4 0 30-16,-4 0 10 0,-4 0 0 0,5 0 0 15,2 0 8-15,-3 3 2 0,0-3 0 0,-3 0 0 16,0 0 11-16,3 0 2 0,0-3 1 0,-7 3 0 15,3 0-18-15,-3 0-3 0,4 0-1 0,0-6 0 16,-1 6-12-16,1-3 0 0,-1 3 0 0,1-7 0 16,3 7-36-16,0-3-1 0,-3 3 0 0,3-3 0 15,7-3-133 1,-7 6-26-16,0 0-6 0</inkml:trace>
  <inkml:trace contextRef="#ctx0" brushRef="#br1" timeOffset="212749.074">22331 4479 1728 0,'-18'0'76'0,"11"0"16"0,0 0-73 0,0 7-19 0,7-7 0 0,-3 3 0 15,-8-3 145-15,7 9 26 0,4-9 5 0,0 10 0 32,-3-7-176-32,3 3-36 0,0-3-8 0,3 7 0 0,-3-10 20 0,-3 9 4 0,-1-6 0 0,4 3 1 15,0 1 19-15,-3-1-10 0,-8-3 10 0,1 7-8 16,3-4 40-16,-4 0 9 0,4-6 2 0,-4 9 0 16,-3-2 13-16,7-4 2 0,0 3 1 0,0-3 0 15,-3 7-41-15,2-10-8 0,8 0-2 0,0 0 0 16,0 0-8-16,0 0 0 0,0 0 0 0,0 0 8 15,0 0-18-15,0 0-4 0,0 0-1 0,0 0 0 16,11 0 7-16,0 0 8 0,-11 0-13 0,0 0 5 0,10 0 8 16,-3 0 0-16,7 3 0 0,-7-3 8 15,-7 0-8-15,0 0 11 0,15 0-11 0,-5 0 12 0,-10 0-12 16,11 0 0-16,3 9 0 0,0-9 0 0,0 10 0 0,-3-7 0 16,-1 3 0-16,4 3 0 0,4-2 0 15,-7 2 15-15,-11 1-1 0,3-1 0 0,8 0-2 0,-4 1 0 16,-4 2 0-16,-6-2 0 0,-1 2-12 0,4 1 0 15,-3-4 0-15,-4 4 0 0,-4-4 9 0,4 7-1 16,-4-4 0-16,4 1 0 0,-7-4-8 0,7 4 0 16,-3-4 0-16,3 1 8 0,3-1-8 0,-3 1 8 15,-7-4-8-15,7 0 8 0,7-6-8 0,-4 3 0 16,-10 7-12-16,7-10 12 16,7 0-37-16,-7 0 0 0,-4 0 0 0,-3 0 0 15,0-4-106-15,4-2-21 0,3 3-4 0,0-3 0 16,-4-7-108-16,0 10-20 0</inkml:trace>
  <inkml:trace contextRef="#ctx0" brushRef="#br1" timeOffset="212962.786">22225 4489 2293 0,'-14'-10'101'0,"14"10"22"0,0 0-99 0,0 0-24 0,0 0 0 0,0 0 0 15,0 0 42-15,7 0 3 0,4 0 1 0,-4 0 0 16,-7 0-34-16,14 0-12 0,7 0 0 0,0 0 9 0,-7 0-9 0,4 0 10 16,3 0-10-16,-3 0 10 0,3 0-22 0,-7 0-5 15,-4 0-1-15,5 0 0 16,2 7-93-16,-6-7-18 0,-4 3-4 0,0-3-810 16</inkml:trace>
  <inkml:trace contextRef="#ctx0" brushRef="#br1" timeOffset="-154642.696">14482 5840 115 0,'0'0'0'0,"0"0"10"0,0 0-10 0,0 0 0 15,0 0 0-15,0 0 0 0,0 0 171 0,0 0 32 16,0 0 6-16,0 0 2 0,0 0-118 0,0 0-23 16,0 0-5-16,0 0-1 0,0 0 57 0,0 0 11 15,0 0 3-15,0 0 0 0,0 0-11 0,0 0-3 16,0 0 0-16,0 0 0 0,0 0-36 0,0 0-7 15,0 0-2-15,10 0 0 0,-10 0-19 0,7 0-4 0,-7 0-1 0,11-3 0 16,-4-3-29-16,3 6-7 0,-3 0 0 0,-7 0-1 16,11 0 0-16,-4 0 0 0,4 0 0 0,-1 0 0 15,1 0-3-15,-4-3-1 0,3 3 0 0,1 0 0 16,0 0-3-16,3 0 0 0,-4 0 0 0,4 0 0 16,4 0 2-16,-4 0 0 0,0 0 0 0,-3 0 0 15,7 0-1-15,-4 0 0 0,3 0 0 0,-3 0 0 16,4 0 6-16,0 0 1 0,-1 0 0 0,4 0 0 15,-3 3-16-15,0-3 9 0,-1 0-9 0,5 0 8 16,-5 0 8-16,4 0 2 0,-3 0 0 0,3 0 0 16,4 0 3-16,-4-3 1 0,4 3 0 0,-1-3 0 15,1-4-22-15,0 7-10 0,3 0 1 0,-3 0 0 16,-4 0 9-16,4 0 0 0,3 0 10 0,0 0-10 16,0 0 15-16,4 0-3 0,-4 7-1 0,0-4 0 15,1 0-11-15,-1-3 0 0,-3 6 0 0,3-3 0 16,0-3 0-16,4 0 0 0,0-3 0 0,-1 3 0 0,5 0 0 15,-1 0 0-15,-3-6 0 0,-1 6 0 0,5 0 8 0,-1 0-8 16,0 0 12-16,0 0-4 0,-3 0 1 0,0 0 0 16,0 0 0-16,-1 0 0 0,1 0-9 0,3-3 0 15,1 3 0-15,-1-3 0 0,4 3 10 0,0-7-10 16,-1 7 12-16,1 0-12 0,0 7 8 0,3-7-8 16,-3 3 0-16,-4-3 0 0,-3 0 0 0,0-3 0 15,-7 3 0-15,3 0 0 0,0-7 0 0,-3 7 0 16,3 0 0-16,0-3 0 0,4 3 0 0,-4-6 10 15,0 6-2-15,4-3 0 0,-4 3 4 0,4-6 0 0,-4 6 0 16,4 0 0-16,-4 0 0 0,-3 0 1 16,0-7 0-16,-1 1 0 0,-2 6-3 0,2 0-1 0,-6-3 0 15,3-3 0-15,-3 6-9 0,-1 0 0 0,5 0 0 16,-5 0 0-16,4-3 0 0,-3 3 0 0,0-7 0 0,3 7 0 16,-4-3 0-16,1 3 0 0,0 0 0 0,3 0 0 15,-3-3 0-15,-1 3 0 0,-3 0 0 0,0 0 0 16,4 0 0-16,-4 0 0 0,0 0 0 0,4 0 0 15,-4 0 0-15,0 3 0 0,0-3 0 0,0 0 0 16,0 0 0-16,1 0 0 0,-1 0 0 0,0 0 0 16,-4 0 0-16,1 0 0 0,3-3 0 0,-3 3 0 15,-4 0 8-15,3 0-8 0,1 0 0 0,-1 0 8 16,1 0-8-16,3 0 0 0,-3 0 0 0,3 0 0 16,-4 0 0-16,5-6 0 0,-1 6 0 0,3 0 0 15,-3 0 0-15,4 0 0 0,-4 0 8 0,0 0-8 0,0-3 0 16,0 3 0-16,-3-7 0 0,3 7 0 0,-3 0 0 15,-1 0 0-15,-3 0 8 0,0 0-8 0,4-3 0 0,-4 3 0 16,0-3 0-16,4-3 8 0,-1 6-8 0,-3 0 0 16,0 0 0-16,0 0 0 0,1 0 0 15,-1-3 0-15,3 3 8 0,-3-7-8 0,0 7 0 0,-7 0 12 16,7 0-12-16,0-3 12 0,4-3-22 0,0 6-4 16,-4 0-1-16,3 0 0 15,-3 0-98-15,4 0-20 0,-4 0-4 0,3 0-733 16,1 0-146-16</inkml:trace>
  <inkml:trace contextRef="#ctx0" brushRef="#br1" timeOffset="-153539.464">18951 5662 230 0,'0'0'20'0,"-7"0"-20"0,-3 0 0 0,-1 0 0 16,0 0 208-16,1 0 38 0,-1 6 7 0,4-6 2 16,0 0-219-16,4-6-44 0,3 6-9 0,0 0-2 15,0 0 31-15,0 0 5 0,0 0 2 0,-7 0 0 16,3-3 84-16,4 3 17 0,0 0 3 0,0 0 1 16,0 0-36-16,0 0-6 0,0 0-2 0,0 0 0 15,0 0-22-15,0 0-5 0,0 0-1 0,0 0 0 16,0 0 7-16,0 0 1 0,0 0 0 0,0 0 0 0,0 0-4 0,0 0 0 15,0 0 0-15,0 0 0 0,0 0-25 0,11 0-6 16,-1 0-1-16,-3-7 0 16,4 7 13-16,6 0 3 0,-2-3 0 0,6 3 0 0,0 0-21 0,4 0-4 15,-4 0-1-15,3 0 0 0,1 0 3 0,3 0 1 16,1 0 0-16,-1 0 0 0,0 0 11 0,-3 0 3 16,3 0 0-16,-3 0 0 0,-1 0-32 0,1 0 0 15,3 0 0-15,1 0 0 0,-5 0 16 0,8-3-2 16,0-3-1-16,3 6 0 0,0 0 3 0,4 0 0 15,0 0 0-15,3-3 0 0,1-4-16 0,-5 7 0 16,5 0 0-16,-5-3 0 0,1 0 29 0,0-3 3 16,3 6 1-16,1-10 0 0,3 10-25 0,-4-3-8 15,4-3 0-15,-4 3 0 0,4 0 11 0,-7-4-11 0,0 7 10 16,-1-3-10-16,1 3 0 0,-3-6 8 0,2 3-8 0,1-3 0 16,0 6 0-16,0 0 0 0,-8 0 0 0,8-7 0 15,0 1 8-15,0 6-8 0,0 0 0 0,-4 0 9 16,0-3-9-16,-3 3 0 0,0-6 0 0,0 6 8 15,-4 0-8-15,0 0 8 0,0 0-8 0,-3 0 8 16,0 0-8-16,-4-4 0 0,3 4 0 0,1 0 0 16,-4 0 0-16,0 0 8 0,-3-9-8 0,3 9 8 15,-3 0-8-15,0 0 0 0,-1 0 0 0,-3 0 0 16,4 0 0-16,-4 0 0 0,-3-3 0 0,3 3 0 16,-4 0 0-16,4-6 10 0,-3 6-10 0,0 0 10 15,-1 0-10-15,1 0 0 0,-4 0 9 0,3 0-9 16,-3 0 0-16,-7 0 0 0,11 0 0 0,0 0 0 15,-1 6 0-15,1-3 0 0,-11-3 0 0,10 0 0 0,-3 0 0 16,0 0 0-16,-7 0 0 0,11 0 0 0,-11 0 0 0,7 0-8 16,-7 0 8-16,7 0-8 0,-7 0-7 0,11 0-1 15,-11 0 0-15,7 3 0 16,0 3-129-16,3 4-27 0,-2-7-4 16,-1 10-665-16,7-13-133 0</inkml:trace>
  <inkml:trace contextRef="#ctx0" brushRef="#br1" timeOffset="-152627.55">22274 5417 1191 0,'0'0'52'0,"0"0"12"0,0 0-51 0,0 0-13 0,0 0 0 0,0 0 0 16,0 0 12-16,0 0 0 0,0 0 0 0,11 0 0 15,-4 0 38-15,0 0 7 0,-7 0 2 0,11-3 0 16,3 3 73-16,0 0 14 0,-4 0 3 0,1 0 1 16,3 3-51-16,4-3-11 0,3 0-1 0,-3 0-1 15,3 0-30-15,3 0-7 0,5 0-1 0,2 0 0 16,-6 3 0-16,7-3 0 0,0 0 0 0,6 0 0 15,5 0-15-15,-4 0-3 0,-1 6-1 0,8-6 0 16,4 4-4-16,3-4-1 0,-11 0 0 0,4 6 0 16,0-3-5-16,-1-3-2 0,5-3 0 0,-1 3 0 15,8 3-1-15,-4-3-1 0,3 0 0 0,-3 6 0 16,3 1-6-16,-3-7-1 0,4 0 0 0,-1 0 0 16,4 0-8-16,4 6 0 0,-4-3 9 0,0 3-9 15,0-6 8-15,-4 3-8 0,-3-3 8 0,3 0-8 16,-6 7 13-16,-1-7-1 0,8-7-1 0,-4 7 0 15,-4 0-11-15,-3 0 10 0,0 0-10 0,0 0 10 16,-4 0 17-16,-3 0 3 0,-1 0 1 0,1 0 0 0,-3 0-31 16,-1 0 0-16,0-3-8 0,4 3 8 0,0 0 0 0,0 0 0 15,-1-6 8-15,1 6-8 0,-4 0 8 16,4 0-8-16,-3 0 0 0,-1 0 0 0,-3 6 8 0,-4-6-8 16,0 0 0-16,-3 0 9 0,-1 0-9 0,-2 0 8 15,-1 0-8-15,0 0 8 0,0 0-8 0,0 0 12 16,-3 0-12-16,3-6 12 0,0 6-12 0,0 0 10 15,1-3-10-15,-5 3 10 0,1 0-10 0,-1-6 10 16,5 6-10-16,-1 0 10 0,0 0-10 0,0 0 0 16,0 0 9-16,0 0-9 0,-3 6 0 0,3-6 0 15,-3 0 0-15,0 0 0 0,-4 3 0 0,3-3 0 16,-3 0 0-16,-3 6 0 0,0-6 0 0,-1 0 0 16,1 0 0-16,-1 3 11 0,-3-3-11 0,0 0 0 0,4 0 0 15,-11 0 0-15,7 7 0 0,-7-7 0 0,7 3-10 0,-7-3 10 31,0 0-52-31,7 3-4 0,4-3 0 0,-4 9-876 0,0-9-176 0</inkml:trace>
  <inkml:trace contextRef="#ctx0" brushRef="#br0" timeOffset="-140810.867">5398 7277 1728 0,'0'0'76'0,"0"0"16"0,0 0-73 0,0 0-19 0,0 0 0 0,0 0 0 16,0 0 0-16,0 0 0 0,0 0 0 0,0 0 0 15,0 0 0-15,0 0 0 0,0 0 0 0,0 0 0 16,7 9 0-16,-7-9 0 0,7 0 0 0,0 6 0 15,3-3 55-15,1-3 7 0,3 0 2 0,-3-3 0 16,3 3 0-16,-4 0 0 0,4 0 0 0,8-6 0 0,-8 6 0 16,-4 0 0-16,8 0 0 0,-1 0 0 0,1 0-48 0,0 0-16 15,-1 0 9-15,5 0-9 16,-8 0 10-16,7 0-10 0,-11 0 12 0,8 0-12 0,-4-3 8 16,4-3-8-16,-11 6 0 0,11 0 0 0,-8 0 0 15,-3 0 0-15,4 0 8 0,-1 0-8 0,-3 0 0 0,7 0 0 16,-3 0 0-16,-4 0 0 0,0 0-8 0,4 0 8 15,-4 0-13-15,3 6 5 0,-10-6-8 0,11 3-2 16,-4-3 0-16,-7 0 0 16,7 0-20-16,0 6-4 0,-7-6-1 0,0 0 0 15,11 3-109-15,-11-3-23 0,0 0-4 0,0 0-1 0</inkml:trace>
  <inkml:trace contextRef="#ctx0" brushRef="#br0" timeOffset="-140374.426">5479 7546 1537 0,'0'0'68'0,"0"0"14"0,0 0-66 0,0 0-16 16,0 0 0-16,0 0 0 0,0 0 80 0,0 0 12 15,0 0 2-15,3-6 1 0,4 3-18 0,0 0-3 16,-3-4-1-16,10 4 0 0,-3-3-22 0,3 6-5 15,-4-3-1-15,4-3 0 0,0 2-1 0,1 4-1 16,6-3 0-16,0-3 0 0,-3 6-13 0,3 0-2 16,3 0-1-16,1 0 0 0,-7 0-18 0,6-3-9 15,1-3 10-15,-7 6-10 0,-1 0 11 0,8 0-11 16,-7 0 12-16,-1 0-12 0,8 0 8 0,-7 0-8 16,3-3 0-16,0 3 0 0,-3-7 0 0,3 7 0 15,0 0 0-15,-7 0 0 16,7 0-23-16,-3 7-5 0,-4-7 0 0,4 0-1 15,-8 3-91-15,8-3-19 0,3 0-3 0,-3 6-822 0</inkml:trace>
  <inkml:trace contextRef="#ctx0" brushRef="#br0" timeOffset="-139435.809">7190 7045 806 0,'0'0'36'0,"0"0"7"0,-4 0-35 0,4 0-8 0,-3 0 0 0,-8 0 0 16,11 0 179-16,0 0 33 0,0 0 8 0,-7 0 0 15,0 0-147-15,0 6-29 0,7-6-7 0,0 0-1 16,-4 3-8-16,4-3-3 0,0 0 0 0,0 0 0 16,0 0 19-16,-7 6 3 0,4-3 1 0,-1 7 0 15,4-10-4-15,-3 3 0 0,-1 6 0 0,1 1 0 16,-4-1-4-16,-1 1-2 0,5 2 0 0,-4-3 0 15,-4 4-10-15,4 0-3 0,-3 5 0 0,3 1 0 16,-11-6-10-16,4 9-3 0,0-4 0 0,0 1 0 16,0-3-4-16,3 6-8 0,-10-6 11 0,7-1-11 15,-4 1 16-15,4 0-4 0,-7-1-1 0,3-2 0 16,-3-4 16-16,3 4 3 0,8-10 1 0,-11 6 0 0,3 1-4 16,7-7-1-16,-10 3 0 0,7-3 0 0,0-3-5 0,3 0-1 15,4 0 0-15,-3 0 0 0,-1 0-11 0,4 0-9 16,0-3 12-16,4-3-12 0,-5 3 11 0,5-7-11 15,-1 7 10-15,-3-6-10 0,4-1 10 0,3 1-10 16,0 0 10-16,-7 2-10 0,3-2 9 0,1 0-9 16,-1-1 8-16,4-2-8 0,-3-4 8 0,3 3-8 15,0 4 8-15,-4-4-8 0,4 1 0 0,0-1 0 16,0-2 0-16,4 2 0 0,-1 4 0 0,-3-4 0 16,4 1 0-16,3 2 0 0,0 1 0 0,3-1 0 15,-6 1 0-15,7 0 0 0,-1 2 0 0,-3 1 0 16,4-3 0-16,-1 5 0 0,-3-2 0 0,4 3 0 15,3 3 0-15,-3 0 0 0,3-3 0 0,-11 3 0 16,11 3-14-16,-3-3 5 0,3 3 9 0,4 3 0 0,-8-2 0 0,4 5 0 16,4 0 0-16,0 1 0 0,-4-1 0 0,7 4 0 15,-10-4 0-15,6 4 8 0,1-1-8 0,-1 7 0 16,5-6 36-16,-8-4 4 0,7 10 0 0,-10-7 0 16,6 7-28-16,-3-6-12 0,4 6 10 0,-4-7-10 15,0 1 12-15,-3-4-4 0,-1 4-8 0,4-4 12 16,1 7-12-16,-1-10 11 0,-4 3-11 0,8 4 10 15,-8-4-10-15,5 1 8 0,-1 2-8 0,0-5 8 16,0 2-8-16,4-6 0 0,-11 6 9 0,3-5-9 16,1 5 0-16,-1 0 0 0,-3-9 0 0,7 10-12 31,-10-7-28-31,3-3-7 0,-7 0-1 0,14 9 0 0,-14-9-136 0,4 7-27 16,-4-7-5-16</inkml:trace>
  <inkml:trace contextRef="#ctx0" brushRef="#br0" timeOffset="-132233.426">8389 6533 403 0,'0'0'36'0,"0"0"-36"0,0 0 0 0,0 0 0 16,0 0 124-16,0 0 19 0,0 0 3 0,0 0 1 15,0 0-118-15,0 0-29 0,4 4 0 0,-4-4 0 16,0 0 8-16,0 0-8 0,0 0 0 0,0 0 0 16,0 0 63-16,0 0 6 0,0 0 2 0,0 0 0 15,0 0 30-15,0 0 7 0,0 0 0 0,-4 6 1 16,-3-3-25-16,0-3-6 0,3 0-1 0,-10 3 0 16,14-3-33-16,-7 6-6 0,-3-6-2 0,-1 3 0 0,11-3-18 15,-10 0-4-15,2 0-1 0,-6 0 0 0,4 7-4 0,-8-4-1 16,8-3 0-16,2 0 0 0,-9 0 7 15,3 0 1-15,-4 0 0 0,4 6 0 0,-4-6 3 0,1 0 1 16,3 0 0-16,-4 0 0 0,4 3 2 0,-4-3 1 16,4 0 0-16,-4 0 0 0,8 0-5 0,-8 3-1 15,4-3 0-15,0 0 0 0,0 0-8 0,0 0-1 16,0 0-8-16,3 0 12 0,-3 0-12 0,7 7 8 16,-11-7-8-16,11 0 0 0,-7 0 10 0,4 0-10 15,2 0 10-15,-2 3-10 0,3-3 9 0,-4 0-9 16,4 0 8-16,0 0-8 0,-3 0 8 0,3 6-8 15,3-6 0-15,-10 3 8 0,10-3 8 0,-3 0 2 16,0 0 0-16,-3 0 0 0,10 0-9 0,-7 0-1 0,3 7-8 16,4-7 12-16,0 0 0 0,-7 0 0 0,0 0 0 15,7 0 0-15,0 0 2 0,0 0 0 0,-7 0 0 0,7 0 0 16,0 0-14-16,0 0 9 0,0 0-9 0,0 0 8 16,0 0-8-16,0 0 0 0,0 0 9 0,0 0-9 15,0 0 0-15,0 0 0 0,0 0 0 0,0 0 8 16,0 0-8-16,0 0 0 0,7 6 8 0,-7-6-8 15,7 0 20-15,-3 9 0 0,-1-3 0 0,8-2 0 16,-8-4-20-16,11 9 0 0,-10-6 0 0,3-3 0 16,7 6 0-16,-10-2 0 0,3 2 0 0,0-3 0 15,3-3 0-15,-3 9 0 0,4-5 0 0,3-4 0 16,-3 6 0-16,3-3 0 0,0-3 0 0,0 6 8 16,0-3 6-16,0 0 2 0,0-3 0 0,0 7 0 0,0-4-16 15,1 3 8-15,-1-3-8 0,3-3 0 0,-3 10 12 16,1-7-4-16,-1 3-8 0,0-3 12 15,0 7-12-15,0-10 0 0,0 9 0 0,-3-6 0 0,3-3 0 0,0 6 0 16,0-2 0-16,-3 2 0 0,-1-3 10 16,8-3-1-16,-11 3 0 0,3 3 0 0,-10-6-1 0,0 0 0 15,11 4 0-15,0-4 0 0,-11 0-8 0,7 6 0 16,7-3 0-16,-7-3 8 0,0 0-8 0,-7 0 0 16,0 0 0-16,10 6 8 0,-2-3-8 0,-8-3 0 15,0 0 0-15,0 0 0 0,0 0 0 0,0 0 0 16,0 0 8-16,0 0-8 0,0 0 0 0,0 0 0 15,0 0 0-15,-4 10 8 0,0-7 0 0,4-3-8 0,0 0 12 16,0 6-4-16,-10-3-8 0,3 7 0 0,0-7 0 16,-4-3 0-16,11 0 0 0,-7 9 0 0,-3-9 8 15,2 10-8-15,1-4 0 0,-3-3 0 0,3 0 0 16,-11 7 0-16,8-4 0 0,-5-3 0 0,1 6 8 16,-3-5-8-16,3 5 0 0,-4 0 0 0,4 1 0 0,-4-7 0 15,4 6 0-15,-4 4 0 16,8-7 0-16,-8 4 0 0,4-7 0 0,-4 9 0 0,8-2 0 0,-4-1 0 15,0-6 0-15,0 7 0 0,3-1 0 0,4 0 0 16,-7-5 0-16,3 5 0 0,1 0 0 0,-4 1 0 16,6-7 0-16,-2 6 0 0,3 1 0 0,-4-1 0 15,-3-6 12-15,4 7-4 0,3-4 0 0,3-3 0 16,-10 6-8-16,7-5 0 0,3 5 0 0,-6 0 0 16,3-5 0-16,0 5 0 0,0-3 0 0,3 4 0 15,-3-4 0-15,3 0 0 0,1-3 0 0,3-3 0 0,-4 10 0 16,1-4-11-16,-1 0 3 0,4-6 0 0,0 7 8 15,0-7 0-15,0 3 0 0,0 6 0 0,0 0 0 0,0-5 0 16,0-4 0-16,0 9 0 0,0-9 0 0,0 9 0 16,0-9 0-16,0 0 0 0,0 4 0 0,0-4 0 15,0 0 0-15,7 6 0 0,0-3 0 0,4 6 0 16,-4-9 0-16,0 7 8 0,0-4-8 0,7 0 8 16,-7-3-8-16,4 9 8 0,0-9 0 0,-1 10 0 15,1-7 0-15,-1 3 0 0,4-3-8 0,0-3 8 16,-3 7-8-16,3-4 8 0,-3 3-8 0,3-3 9 15,0-3-9-15,-3 0 10 0,3 3-2 0,0 4-8 16,3-7 12-16,1 0-4 0,-4 0 6 0,11 3 1 16,-11-3 0-16,7 0 0 0,4 0-4 0,0 0-1 0,3 0 0 15,0-3 0-15,-3 3-10 0,-1 0 12 0,8 0-12 0,-4 0 12 16,1-7-12-16,-1 7 0 0,-4 0 0 0,5 0 0 16,-12 0 0-16,5 0 0 0,-1 0 0 0,-7 0 0 15,3 0 0-15,-2 0 0 0,-5 0 8 0,4 0-8 16,0 0 0-16,-7 0-9 0,0 0 9 0,1 0-13 31,-8 0-75-31,10-3-14 0,-3 6-3 0,-7-3-766 0,7 0-153 0</inkml:trace>
  <inkml:trace contextRef="#ctx0" brushRef="#br0" timeOffset="-131197.106">7909 7929 518 0,'0'0'23'0,"0"0"5"0,0 0-28 0,0 0 0 16,0 0 0-16,0 0 0 0,0 0 190 0,0 0 33 16,0 0 6-16,0 0 2 0,0 0-110 0,0 0-21 15,0 0-5-15,0 0-1 0,0 0-10 0,0 0-1 16,0 0-1-16,0 0 0 0,0 0-21 0,0 0-4 16,0 0-1-16,4-3 0 0,-4 3-13 0,14-7-3 15,-11 7-1-15,5-3 0 0,-8 3 5 0,10 0 0 16,1 0 1-16,-4-6 0 0,3 6-26 0,1 0-6 15,-11 0-1-15,7 0 0 0,0-3-3 0,0 3-1 16,-7 0 0-16,11 0 0 0,-4-3 8 0,0-4 0 16,-7 7 1-16,7 0 0 0,3 0 3 0,-3 0 0 15,1-3 0-15,-1-3 0 0,0 3-8 0,0-6 0 16,3 9-1-16,1-10 0 0,-4 7-3 0,0-3 0 0,4-1 0 0,-4 1 0 16,3-3 0-16,-3-1 0 0,4 7 0 0,-8-6 0 15,4-1 7-15,0 1 1 0,-3 3 0 16,0-4 0-16,-1 1-4 0,-3-1 0 0,4 1 0 0,-4 0 0 15,0 6-12-15,3-7 9 0,-3 1-9 0,0-1 8 16,0 4-8-16,0 0 8 0,0-4-8 0,4 7 8 16,-8-6-8-16,4 9 0 0,0-3 0 0,0 3 0 15,-3-7 0-15,3 7 0 0,-7-9-9 0,-1 9 9 16,1 0 0-16,-3 0 0 0,3 0-8 0,-4 0 8 16,1 0 0-16,-1 0 0 0,0 9-8 0,1-9 8 15,-1 7 0-15,1-4-8 0,-1 0 8 0,4 6 0 16,-4 1 0-16,1-1-8 0,3 4 8 0,-4-4 0 0,4 4-13 15,-3 2 1-15,-1-2 0 0,4-1 0 16,0 7 12-16,-4-6 0 0,4 6 12 0,-3-1-12 0,3-2 0 16,3 0 0-16,-3-4 0 0,4 1 0 0,-1-1 0 0,4 7 0 15,-4-6 0-15,4 2 0 0,4-2 0 0,0 0 0 16,-1-1 0-16,1 4 0 0,-1-4 0 0,4 1 0 16,-3-4 0-16,6 4 0 0,-3 2 8 0,4-2-8 15,-4 0 0-15,0-4 0 0,4 4 0 0,-1-4 0 16,1 0 0-16,3 1 0 0,-7-1 0 0,4-3 0 15,3 4-12-15,-4-4 3 0,-3 4 9 0,4-4 0 16,-4 0 0-16,3-3 0 0,-2 7-13 0,-1-4-1 16,0-3 0-16,0 0 0 15,0 3-86-15,0-2-18 0,-7-4-3 0,7 0-631 0,0 6-125 16</inkml:trace>
  <inkml:trace contextRef="#ctx0" brushRef="#br0" timeOffset="-121326.792">9462 6493 1105 0,'0'0'48'0,"0"0"12"16,-4 3-48-16,-3-3-12 0,7 0 0 0,-4 0 0 0,-3 6 37 0,7-6 6 15,0 0 1-15,0 0 0 0,0 0-4 0,0 0 0 16,-3-6 0-16,3 6 0 0,0 0 5 0,0 0 1 15,-7 0 0-15,7 0 0 0,0 0-10 0,-4-3-1 16,1-7-1-16,-1 1 0 0,4 9 8 0,-3-3 2 16,3-4 0-16,0 1 0 0,-7 0 3 0,3-4 1 15,1 7 0-15,-1-3 0 0,0 3-19 0,1-6-3 16,-1 5-1-16,1-2 0 0,3 6-8 0,-4-3-1 16,-3-6-1-16,0-1 0 0,7 10-15 0,-3 0 0 15,-4-9 0-15,0 9 0 0,7 0 0 0,-4-3 9 16,4 3-9-16,0 0 8 0,-3-10 4 0,-4 10 0 15,3-3 0-15,4 3 0 0,-7 0 0 0,0 0 0 16,7 0 0-16,-7 3 0 0,0-3-4 0,0 0 0 16,7 0 0-16,-7 10 0 0,0-1-8 0,3 4 0 0,-3-4 0 15,0 0 0-15,3 4 0 0,1-1 0 0,-1-2 0 0,-3 9 0 16,4-7 8-16,3 1-8 0,-4 6 0 0,1-1 8 16,-1-5-8-16,4 9 0 0,-3-10 0 0,-1 7 0 15,-3 3 0-15,4 0 12 0,-1 0-12 0,4 3 12 16,-3 0 1-16,-1-3 1 0,4 10 0 0,0-10 0 15,-4 6 0-15,1-3 0 0,-1 0 0 0,4 0 0 16,-3 3-3-16,-1-3-1 0,1-3 0 0,-1 0 0 16,4 0-10-16,-3 3 10 0,3-9-10 0,-4 6 10 15,1-3 1-15,-1 0 0 0,4-4 0 0,-3 4 0 16,3 0-3-16,0-7-8 0,0 1 12 0,0 6-4 16,0-7-8-16,0 4 0 0,0-4 9 0,0-2-9 15,0 2 8-15,3-8-8 0,-3 5 8 0,0 0-8 16,0 1 0-16,0-7 0 0,0-3 0 0,0 6 0 0,0-6-10 15,0 0-6-15,0 0-2 0,0 0 0 16,-3 3-35-16,3-3-7 0,0 0-2 0,0 0 0 16,0 0-104-16,0 0-21 0,-4 0-4 0,-3-9-373 15,0 9-74-15</inkml:trace>
  <inkml:trace contextRef="#ctx0" brushRef="#br0" timeOffset="-120941.659">8929 7054 1814 0,'-11'-3'80'0,"8"3"17"0,-1-6-77 0,-3 6-20 0,0 0 0 0,7 0 0 16,0 0 15-16,0 0-1 0,0 0 0 0,0 0 0 15,0 0-14-15,0 0 11 0,0 0-11 0,7 0 10 16,0-4 18-16,4 1 4 0,-1-3 1 0,4 6 0 16,4 0 15-16,-4-3 4 0,0-3 0 0,4 6 0 15,3 0-9-15,-3-4-2 0,-1-2 0 0,1 3 0 16,0 3-5-16,-4-3-2 0,3-3 0 0,1 6 0 16,-4 0-6-16,4-4-2 0,-4-2 0 0,0 6 0 15,0 0-13-15,-3-3-2 0,3 0-1 0,0-3 0 16,-7 6-10-16,4 0 8 0,3-3-8 0,-7-4 8 0,0 7-8 15,0 0 0-15,0-3 0 0,0-3 0 0,4 6-12 16,3 0-8-16,-11 0-2 0,4-3 0 16,4 3-50-16,-4 0-11 0,0 0-1 15,4 0-614-15,-4 0-122 0</inkml:trace>
  <inkml:trace contextRef="#ctx0" brushRef="#br0" timeOffset="-119442.249">9606 7220 1432 0,'0'0'64'0,"0"0"12"0,0 0-60 0,0 0-16 0,0 0 0 0,0 0 0 15,0 0 42-15,0 0 6 0,0 0 0 0,0 0 1 16,0 0-35-16,0 0-14 0,0 0 11 0,0 0-11 16,0 0 16-16,0 0-2 0,0 0-1 0,0 0 0 15,0 10 13-15,4-1 2 0,-4-3 1 0,-4 4 0 16,4 5 3-16,0-2 1 0,-3 6 0 0,-1-4 0 16,1-2 4-16,3 6 1 0,-7 0 0 0,-1-1 0 15,5-2-2-15,-4 3 0 0,7-7 0 0,-4 7 0 16,1 0-12-16,-4-3-2 0,3-7-1 0,4 4 0 15,-3 2-12-15,3-5-9 0,-4-4 12 0,4 3-12 16,0-9 0-16,-3 10 0 0,3-10 0 0,0 0 0 16,0 0-32-1,0 9-14-15,0-6-2 0,0-3-1 0,0 0-118 0,0 0-23 16,0 0-5-16</inkml:trace>
  <inkml:trace contextRef="#ctx0" brushRef="#br0" timeOffset="-118546.974">10167 6217 288 0,'0'0'25'0,"0"0"-25"0,0 0 0 0,0 0 0 16,0 0 161-16,0 0 27 15,0 0 6-15,0 0 1 16,0 0-183-16,7-7-36 0,4 7-7 0,-11 0-1 15,0 0-9-15,7-3-2 0,3-3 0 0,-10 6 0 0,0 0 57 0,0 0 11 0,0 0 3 0,0 0 0 16,0 0 68-16,0 0 13 0,0 0 3 0,0 0 1 16,0 0-25-16,0 0-6 0,0 0-1 0,0 0 0 15,0 0-29-15,0 0-7 0,-7 9-1 0,4-2 0 16,-4-4 2-16,3 6 0 0,-3 1 0 0,4-7 0 16,-4 6-10-16,-1 4-1 0,1-4-1 0,0 1 0 15,0 8-18-15,0-5-3 0,0-1-1 0,0 7 0 16,0-6-12-16,0 6 9 0,0-1-9 0,-4-2 8 15,1 3 2-15,-1 3 0 0,-3 0 0 0,4 0 0 16,-5 3 7-16,5 0 2 0,-1-3 0 0,-3 0 0 16,4 6 11-16,3-3 2 0,-1 3 1 0,5-3 0 0,-4 7-17 15,3-4-4-15,1-6-1 0,-1 9 0 0,4-9-11 16,0 10 12-16,-3-1-12 0,6 0 12 16,-3-2-12-16,0-4 0 0,0 6 0 0,0-3 8 0,0-3-8 15,0-3 0-15,0 7 0 0,0-8 0 0,-3 5 8 0,6-1-8 16,-3-10 0-16,4 7 8 0,-1 0-8 0,-3-3 10 15,4 3-10-15,3-3 10 0,0 0-10 0,0-4 0 16,0-5 0-16,4 2 0 0,-1-2 0 0,1 5 0 16,-1-8 0-16,1 8 0 15,0-2-32-15,-1-10-9 0,4 6-2 0,-7 1 0 16,4-7-99-16,0 3-20 0,-1-3-4 0,-10-3-640 0</inkml:trace>
  <inkml:trace contextRef="#ctx0" brushRef="#br0" timeOffset="-118110.964">10315 6612 1447 0,'0'0'64'0,"0"0"13"0,-7-3-61 0,7 3-16 16,0 0 0-16,0 0 0 0,0 0 26 0,0 0 2 15,0 0 1-15,0 0 0 0,7 3 3 0,-7-3 0 16,0 0 0-16,7 9 0 0,0 1 29 0,0-1 7 15,-3 4 0-15,-4-4 1 0,3 10 6 0,-3-4 1 16,-3 4 0-16,3 3 0 0,-4 0-31 0,1-3-5 16,3 3-2-16,0 0 0 0,0 0-17 0,-4 3-3 15,4-9-1-15,-3 6 0 0,3 0-2 0,0-4-1 16,0 4 0-16,7-3 0 0,0-6-5 0,-4 5-1 16,-6-5 0-16,3 6 0 0,7 0-8 0,-7-7 0 0,4 1 0 15,-4-1 0-15,3 4 0 0,1-4-17 16,3-2 2-16,-7-1 1 15,-4-2-46-15,1 2-10 0,6-3-2 0,-3-6 0 16,0 0-152-16,0 0-30 0</inkml:trace>
  <inkml:trace contextRef="#ctx0" brushRef="#br0" timeOffset="-117372.477">10301 6574 2066 0,'0'0'45'15,"0"0"10"-15,-3-6 1 0,3 6 3 0,3-10-47 0,-3 10-12 0,0-3 0 0,0-6 0 0,0 9 44 0,0 0 8 16,7-9 0-16,-7 9 1 0,0 0-33 0,0 0-6 16,7-4-2-16,0-2 0 0,-7 6 32 0,4-3 7 15,6 0 1-15,5-3 0 0,-5 2-13 0,1-2-3 16,-1 6 0-16,4-9 0 0,4 9 3 0,-4-3 0 15,-7-1 0-15,4-2 0 0,6 3-26 0,-2-3-5 16,-8 6 0-16,7 0-8 0,3 0 15 0,1 0-4 16,0 0-1-16,-1 0 0 0,-6 0-2 0,3 0 0 15,4 6 0-15,-8-3 0 0,1-3-8 0,-1 6 0 16,1-2 0-16,-1-1 0 0,1-3 0 0,0 9 0 16,-11-9 0-16,7 6 8 0,0-2-8 0,0 5 0 15,-11-6 0-15,4 7 8 0,-3-1-8 0,-1 0 8 16,1 1-8-16,-8-1 8 0,-3-3 10 0,3 4 2 15,1-1 0-15,-4 4 0 0,-7-4-20 0,-1 1 0 0,5 2 0 16,-1-2 0-16,-3-1 0 0,0-6 0 0,7 7 0 16,0-1 0-16,7-3 0 0,-4-3 0 0,0 0 0 15,8 7 0-15,3-10 0 0,-7 6 0 0,-7-3 0 0,7 4 0 16,0-4 0-16,7-3 0 0,0 0 0 0,0 0 0 16,-8 3 0-16,8 3 0 0,8-3 0 0,-8-3 0 31,0 0-23-31,0 0-8 0,7 10-1 0,0-4-1 0,3-3 33 0,-6 0 0 0,-4-3 0 0,10 6 0 15,8-2 0-15,-4 5 0 0,0-6 0 0,-3 3 0 16,3-2 0-16,0 2 0 0,-3-3 8 0,3 6-8 16,-4 1 0-16,4-7 0 0,4 6 0 0,-4-2-10 15,-3-1 10-15,-1 3 0 0,4 1 0 0,1-1 0 16,-5 0 0-16,1 4 0 0,-4-4 0 0,3 4 0 0,1 0 0 16,-4 2 0-16,0-2 0 0,0-1 0 0,4-2 0 15,-4 2 0-15,-7-2 0 0,0 2 0 0,7-2 0 16,-7 5 0-16,3-8 0 0,-6 2 0 0,-4 7 0 15,3-10 0-15,4 3 0 0,-7 1-8 0,0 2 8 0,0-2 9 16,0-1-1-16,0 4-8 16,-4-4 8-16,1 4-8 0,-4-4 0 0,0 0 0 0,3 4 0 0,0-4 0 15,-10 1 0-15,4 2 0 0,6-2 0 0,-7-1 0 16,-6 0-10-16,2-5 10 0,5 5 0 0,3-3 0 16,0-3 0-16,-4 1 0 0,0-4-24 0,4 0 2 15,14 0 1-15,-7 0 0 16,-7 0-95-16,0 0-18 0,14 0-4 0,0 0-1 15,0-7-93-15,-7-2-20 0,-7-10-3 0,14 7-1 0</inkml:trace>
  <inkml:trace contextRef="#ctx0" brushRef="#br0" timeOffset="-116639.562">10739 6157 1324 0,'0'0'118'0,"0"0"-94"15,0 0-24-15,0 0 0 0,7 0 15 0,-7 0-2 0,0 0 0 0,0 0 0 16,0 0-13-16,0 0 0 0,7 0 8 0,-7 0-8 15,0 0 24-15,0 0 3 0,10 0 0 0,-10 0 0 16,0 0 33-16,0 0 6 0,7 10 2 0,4-4 0 16,-8 0-3-16,4 0 0 0,-3 4 0 0,3-4 0 15,0 3-9-15,0 1-1 16,-3 9-1-16,3-10 0 0,3 4-19 0,-3-1-4 0,-3-2-1 0,3 2 0 16,-3 7-30-16,6-7 0 0,4 7 0 0,-7-6 0 15,0 9 12-15,0-3-3 0,7 3-1 0,1-4 0 16,-5 1 10-16,4 3 2 0,4 3 0 0,3-3 0 15,0 0-20-15,-3 6 8 0,-8-6-8 0,5 6 0 16,2-2 33-16,-3 5 0 0,-7-3 0 0,0-3 0 16,4 7-33-16,-4-4 0 0,0-3 0 0,-3 6 0 15,-4-3 13-15,3-2-4 0,1 2-1 0,-4-3 0 16,-4 3 3-16,4-6 0 0,7 6 0 0,-7-6 0 16,0 3 4-16,0-3 1 0,0-3 0 0,0 3 0 0,7 0-6 15,-7-3-1-15,-3 3 0 0,3-3 0 0,3-4 9 16,-3 4 2-16,-7 3 0 0,4 0 0 0,-4-3-20 0,0-7 0 15,0 10 0-15,0-6 0 0,-11 0 0 16,4-1 0-16,7 1 0 0,-4 0 0 0,-7-4 8 0,4 1 0 16,0-4 1-16,4 1 0 0,3-1-9 0,-7 0 8 15,-1-2-8-15,5-1 8 0,10-6-8 0,-7 3 0 16,-11 6 0-16,8-9 0 0,-1 7 0 0,4-4-9 16,0-3 9-16,0 0-13 15,-4 3-82-15,11-3-16 0,0 0-3 0,0 0-1 16,-7-3-85-16,7 3-18 0,0 0-3 0,0 0-589 0</inkml:trace>
  <inkml:trace contextRef="#ctx0" brushRef="#br0" timeOffset="-115418.853">11970 6439 460 0,'0'0'41'0,"0"0"-33"0,0 0-8 0,0 0 0 16,0 0 188-16,0 0 35 0,0 0 7 0,0 0 2 16,0 0-115-16,3 0-22 0,4-9-5 0,-3 9-1 15,3-3-44-15,-4-3-9 0,1-4-1 0,0 10-1 16,-1-6-8-16,-3 6-2 0,4-6 0 0,-4 6 0 15,7-4-4-15,-4-2-2 0,-3-3 0 0,0 9 0 16,0 0 22-16,0-7 4 0,-3 1 0 0,-4-3 1 16,3 6 6-16,1-4 1 0,-5 4 0 0,5-6 0 15,-4 9-24-15,-4-10-4 0,4 7 0 0,0-6-1 16,-3 9-13-16,-1 0-2 0,4-3-8 0,-4-4 12 16,4 7-12-16,-3-9 11 0,3 9-11 0,-4-3 10 15,4 3-10-15,0-3 0 0,-4 3 9 0,4 0-9 16,-3 0 0-16,3 0 0 0,-4 3 0 0,1-3 8 15,2 3-8-15,-2 3 0 0,3-3 0 0,0 7 8 0,0-7-8 0,-4 6 0 16,4 1 0-16,0 2 0 0,-4-2 0 16,4-1 0-16,0 4 0 0,-3 6 0 0,3-7 0 15,0 7 0-15,-4-7 0 0,4 10 0 0,-4-3 8 0,4 3-8 16,0 0 10-16,4 0-10 0,-4 6 14 16,3-6-3-16,1 6-1 0,-4-2 0 0,7 5 8 0,-4 0 2 15,-3 1 0-15,4-1 0 0,3 0-20 0,-4-2 0 16,-3 2 0-16,0-6 0 0,3 6 0 0,1 1 0 15,-4-10 0-15,3 9 0 0,-3-9 0 0,4 0 0 16,3 0 10-16,-4 6-10 0,-3-6 0 0,0-3 0 16,3-3 8-16,4 2-8 0,0 4 8 0,0-6 0 0,-7 0 0 15,4-4 0-15,6 7-22 0,-3-6-5 0,-3-4-1 16,-1 0 0 0,4 4-137-16,4-4-28 0,-4-9-6 0,0 0-722 0</inkml:trace>
  <inkml:trace contextRef="#ctx0" brushRef="#br0" timeOffset="-115119.734">11335 7054 2188 0,'-21'0'97'0,"21"0"20"0,0 0-93 0,0 0-24 16,0 0 0-16,0 0 0 0,0 0 9 0,0 0-9 15,10 0 12-15,-3 0-12 0,-7 0 14 0,11 0-4 16,3-9-1-16,0 9 0 0,-3-7 9 0,3 1 2 16,3-3 0-16,5 5 0 0,-1-5-5 0,0 6-1 15,-7-7 0-15,4 4 0 0,6 3-14 0,-6-6 0 16,-4 9 8-16,4-10-8 0,-1 10 0 0,5-3-18 16,-8-3 4-16,0 3 1 15,3 0-28-15,-3-4-6 0,4 7-1 0,0-3 0 16,-4 3-28-16,0 0-5 0,0 0-2 0,0 0-505 15,0 3-100-15</inkml:trace>
  <inkml:trace contextRef="#ctx0" brushRef="#br0" timeOffset="-114380.681">11885 7179 1245 0,'0'0'55'0,"0"0"12"0,0 0-54 0,0 0-13 15,0 0 0-15,0 0 0 0,0 0 40 0,0 0 6 16,0 0 1-16,0 0 0 0,0 0-2 0,0 0 0 15,0 0 0-15,0 0 0 0,0 0 13 0,0 0 2 16,0 0 1-16,0 0 0 0,0 0-42 0,0 0-9 0,0 0-2 0,7 0 0 16,0-9 24-16,-7 9 5 0,4 0 1 0,-4 0 0 15,0 0 17-15,0 0 3 0,7-3 1 0,-4-3 0 16,8 6-12-16,-4 0-3 0,-7 0 0 0,7 0 0 16,4 0-20-16,-1-4-5 0,1 4-1 0,3 0 0 15,0 0-18-15,-3 0-9 0,-1 0 1 0,1 0 0 16,-4 4 8-16,0-4 0 0,3 0 0 0,-3 9 0 15,1-9 8-15,-5 9 4 0,-3-9 1 0,4 10 0 16,-1-1-5-16,-6 1-8 0,-1-1 11 0,1-3-11 16,-5 4 16-16,1 2-3 0,-3-2-1 0,-1 5 0 15,1 1-3-15,-1 0-1 0,-7-1 0 0,1 4 0 16,-1-6-8-16,1 6-9 0,-5-1 9 0,5-2-13 16,-1 3 13-16,4 0 12 0,-4-4-3 0,8 1 0 15,-1 0-9-15,1-1 0 0,3-2-10 0,-1-1 10 16,5-2 0-16,-1-1 0 0,1 1 0 0,-1-4 10 15,4 3-10-15,0 1 8 0,0 2-8 0,4-2 8 16,-1-1 10-16,4 1 2 0,-3-7 0 0,3 6 0 0,0 0 9 16,0 1 3-16,0-7 0 0,4 6 0 0,-1-2-32 15,1-4 0-15,3 6 0 0,-3-6 0 0,3-3-11 0,3 7-8 16,-2-4-1-16,2-3-1 16,-3 0-14-16,0 6-2 0,1-3-1 15,-5-3 0-15,-3 0-28 0,4 0-6 0,-1-3 0 0,-3 3-1 16,4 0-92-16,0-6-19 0,-1 3-3 0,1-4-621 15</inkml:trace>
  <inkml:trace contextRef="#ctx0" brushRef="#br0" timeOffset="-113743.191">12721 6242 1148 0,'0'0'51'0,"0"0"10"0,0 0-49 0,0 0-12 16,0 0 0-16,0 0 0 0,0 0 18 0,0 0 1 15,0 0 0-15,0 0 0 0,0 0 11 0,0 0 2 16,0 0 1-16,0 0 0 0,0 0 27 0,0 0 6 16,0 0 1-16,0 0 0 0,0 0 11 0,0 0 2 15,0 0 1-15,0 0 0 0,0 0-29 0,-3 0-5 16,3 0-2-16,-7 9 0 0,0-9-21 0,-1 6-4 15,5 1 0-15,-4-7-1 0,0 6-3 0,0-3 0 16,0 7 0-16,0-1 0 0,-4 0 8 0,4 1 2 16,-4-4 0-16,1 10 0 0,3-1-26 0,-4 1 0 15,1 0 8-15,3 9-8 0,0-3 13 0,-1 0 1 16,-6 3 0-16,4-3 0 0,-4 9-5 0,3-3-1 0,1-3 0 16,-5 4 0-16,5 2-8 0,-4 0 12 0,3 1-12 15,1-1 12-15,-1-6 0 0,0 7 0 0,1-1 0 0,3 0 0 16,-4 1 10-16,4-1 2 0,0 0 1 15,0-9 0-15,0 10-25 0,3-10 0 0,1 0 0 0,-1 3-11 16,1-3 26-16,3-7 5 0,3 7 0 0,1-3 1 16,-1 3-7-16,1 0-2 0,3-3 0 0,4 3 0 15,-4-10-12-15,3 7 11 0,1 0-11 0,3 0 10 16,-4-4-10-16,5-5 0 0,2 2 0 0,-3-2 0 16,4 9-9-16,-4-10-1 0,0 0 0 0,0-2 0 15,0 2-6-15,1 0-2 0,-5 1 0 0,1-7 0 16,-1 6-94-1,1-2-20-15,-4-4-3 0,7-3-525 0,-3 3-104 0</inkml:trace>
  <inkml:trace contextRef="#ctx0" brushRef="#br0" timeOffset="-112992.546">12802 6957 633 0,'0'0'56'0,"0"0"-44"0,0 0-12 0,0 0 0 16,0 0 76-16,0 0 14 0,0 0 2 0,0 0 1 15,0 0-41-15,0 0-9 0,0 0-2 0,0 0 0 16,0 0 49-16,0 0 10 0,0 0 1 0,0 0 1 16,0 0 7-16,0 0 2 0,0 0 0 0,0 0 0 15,0 0-23-15,11 3-4 0,-4-3 0 0,4 0-1 16,-1 0-24-16,4 0-5 0,-3-3-1 0,3 3 0 15,0 0-17-15,0-3-3 0,0-4-1 0,0 4 0 0,0-3-32 0,4 6 0 16,-4-9 0-16,4 5 0 0,-4-5 0 16,0 6 0-16,0-3 0 0,-3 2 0 15,-1-5 16-15,1 6-4 0,3-3-1 0,-3-4 0 0,-8 7 11 16,4 0 2-16,0 3 1 0,-7 0 0 0,7-6 3 16,-3-4 0-16,3 1 0 0,-4 6 0 0,1-7-17 0,0 1-3 15,-4 9-8-15,0-3 12 0,0-4-12 0,0 1 0 16,-4 0 8-16,0-3-8 0,1 5 0 15,-4-5 8-15,3 6-8 0,-6-3 0 0,-1 6 0 0,1 0 0 16,-5 0 0-16,1 6 0 0,-3-3 0 0,-1 6-10 16,0-5 10-16,1 5-8 0,-1 3 8 0,1-2 0 15,2 6 0-15,-2-4 8 0,3 1-16 0,0-1-4 16,-1 7 0-16,5-6 0 0,-1 5 12 0,1-5 0 16,-1 6 8-16,1 0-8 0,2-4 0 0,1 1 0 15,0 0 0-15,4-7 0 0,-1 10 0 0,1-7 0 16,-4 7 0-16,3-6 0 0,1-1 0 0,-1 4 0 0,4-4 0 15,0-2 0-15,0 2 0 0,4-2 0 0,-1-7 0 0,4 6 0 16,0 1 11-16,0-1-3 0,4-6 0 0,0 7 0 16,3-1-8-16,3-6 0 0,1 4 0 0,0-4 0 15,3-3 0-15,0 9-11 0,4-6 3 0,-1-3 0 32,-3 6-45-32,4-2-9 0,0-4-2 0,-4 0 0 15,0 0-102-15,-3 6-21 0,7-3-4 0,-8-3-1 0,4 0 76 16,0 0 16-16,1 0 2 0,-1 0 1 0,-4-3-45 15,1-3-9-15</inkml:trace>
  <inkml:trace contextRef="#ctx0" brushRef="#br0" timeOffset="-112339.115">13173 6116 864 0,'0'0'76'0,"0"0"-60"0,0 0-16 0,0 0 0 16,0 0 117-16,0 0 21 0,0 0 4 0,0 0 1 16,0 0-108-16,0 0-22 0,0 0-4 0,0 0-1 15,0 0 45-15,0 0 9 0,0 0 2 0,0 0 0 16,7 7 34-16,0-4 7 0,0 6 2 0,0 4 0 15,0-13-43-15,0 9-9 0,0-3-2 0,7 4 0 16,-3-4-13-16,3 3-4 0,4 10 0 0,-4-9 0 16,7 2-24-16,-4 1-4 0,5 6-8 0,-5-7 11 15,4 7-11-15,1-7 12 0,-1 10-12 0,-4-3 12 0,5 0-12 16,-1 3 0-16,0 0 0 0,-3 0 0 0,-1 0 8 16,1 0-8-16,3 6 0 0,-7-3 8 0,0 3 12 15,0-3 3-15,-3 4 0 0,3-7 0 0,0 9-2 0,0-9 0 16,-3 9 0-16,3-3 0 0,-3-2-5 15,3 5-2-15,-4-3 0 0,-3 4 0 0,4-1-14 0,-1-6 0 16,-2 6 0-16,-1-2 0 0,-4-4 0 0,1 6 12 16,-4-9 0-16,0 0 0 0,0 6 8 0,-4-6 0 15,-3 0 1-15,-4 0 0 0,4 0-21 0,-3 6 0 16,-8-9 0-16,4-3 0 0,-4 6 14 0,4 3-2 16,0-10 0-16,0 7 0 0,-7-12-12 0,3 9 0 15,-3-7 0-15,3 1 0 0,-3-4 0 0,4 0 0 0,-1 4 0 16,4-4 0-16,-4 4 0 0,4-4 0 0,4 1 0 15,-1-4 0 1,0-3-31-16,4 0 1 0,4 4 0 0,3-7 0 16,0 0-131-16,0 0-27 0,0 0-4 0</inkml:trace>
  <inkml:trace contextRef="#ctx0" brushRef="#br0" timeOffset="-110383.154">14683 6323 172 0,'0'0'16'0,"0"0"-16"15,0 0 0-15,0 0 0 0,0 0 347 0,0 0 66 16,10 0 14-16,-3 0 2 0,-7 0-337 0,0 0-68 16,0 0-14-16,0 0-2 0,7 0 0 0,-7 0 1 15,0 0 0-15,0 0 0 0,0 0 12 0,0 0 3 16,0 0 0-16,0 0 0 0,-7 0 17 0,-3 3 4 15,3 4 1-15,-7-4 0 0,3-3 4 0,-3 6 1 0,0-3 0 0,-4 0 0 16,0 4-10-16,-3-4-1 0,4 6-1 0,-5-3 0 16,1 1-11-16,-3-7-1 0,-1 6-1 0,-3-3 0 15,-1 7-2-15,5-10-1 0,-8 9 0 0,0-6 0 16,1 3-10-16,2-2-1 0,5 2-1 0,2-3 0 16,1 0-11-16,0 3 10 0,3-3-10 0,-3 4 10 15,4-4-10-15,-1 6 0 0,4-6 9 0,0 4-9 16,0-4 0-16,3-3 0 0,-3 9 0 0,3-9 0 15,4 10 0-15,-3-7 0 0,3 3 8 0,0-3-8 16,0-3 0-16,3 10 9 0,1-10-9 0,3 0 0 16,-4 6 16-16,4-6-4 0,0 0-1 0,0 6 0 15,0-6-1-15,0 0 0 0,4 10 0 0,-1-4 0 16,1-3 1-16,3 6 0 0,0-6 0 0,3 7 0 16,1-4-1-16,3 0 0 0,0 1 0 0,4-4 0 15,3 6 3-15,0-9 1 0,-3 10 0 0,-1-1 0 16,1-6-2-16,7 7 0 0,-1-4 0 0,1 0 0 0,0 0 0 15,3-2-1-15,-3 5 0 0,-1-9 0 0,5 9 2 0,-5-5 1 16,1 2 0-16,3-3 0 0,0-3 1 0,1 9 0 16,-5-9 0-16,5 0 0 0,-1 3-3 0,4-3-1 15,-8 10 0-15,4-10 0 0,-3 6-3 0,0-3-8 16,0 4 12-16,-4-4-4 0,0 0-8 0,0 3 0 16,-7-3 9-16,4-3-9 0,-4 10 0 0,-4-10 8 15,5 6-8-15,-5-3 0 0,-3 0 8 0,4-3-8 16,-11 0 8-16,7 6-8 0,0-2 20 0,-7-4 0 15,0 0 0-15,0 0 0 0,3 6-20 0,-3-6 0 16,0 0 0-16,8 3 0 0,-8-3 0 0,0 0-8 16,-4 13 8-16,0-7-8 0,1-3 8 0,-1 6 0 0,-3 1 8 0,-3-7-8 15,-1 6 0-15,4-2 9 16,-3-1-9-16,-5 0 0 0,-2-3 8 0,-1 7-8 0,1-1 0 16,-1 0 0-16,0 1 0 0,1-4 0 0,-1 4 0 0,-3-1 0 15,0 0 8-15,-1 4-8 0,5-4 0 0,-4 10 0 16,-4-6 0-16,4-1 0 0,-4 4 0 0,0 0 0 15,1-1 0-15,-1 1 0 0,0 0 0 0,1-4 0 16,-5 1 0-16,1-1 0 0,3 4 0 0,-3-4 0 16,4 1 0-16,-1 0 0 0,0-4 0 0,4 7 0 15,3-4 8-15,4 1-8 0,-3-1 0 0,-1-2 0 16,4 2 0-16,3 4 0 0,-3-4 0 0,4-2 0 16,-1 2 0-16,4 1 0 0,0-4 8 0,3 1-8 15,-3-1 0-15,4 1 0 0,3-1-8 0,-4-3 8 0,1 4 0 16,3-4 0-16,0-6-8 0,0 9 8 0,3-2 0 15,-3-7 0-15,4 9 0 0,-4-3 0 0,3 4 0 16,-3-10 0-16,7 6 0 0,-3 3 0 0,3-2 0 0,0-4 0 16,0 6 0-16,4-6 0 15,-4 4 14-15,3-4-4 0,4-3-1 0,-3 6 0 0,0-3 5 0,3-3 1 16,0 0 0-16,3 3 0 0,1-3-6 0,7 7-1 16,-4-7 0-16,4 3 0 0,3-3 0 0,-3 6 0 15,-1-3 0-15,1-3 0 0,0 0-8 0,3 0 0 16,-3 0 0-16,-1 0 0 0,4 0 0 0,-3 0 0 15,3 0 0-15,-3 0 8 0,3 0-8 0,-3 0 0 16,0 0 0-16,3-3 8 0,-3 3-8 0,-4 0 0 16,3 0 0-16,1 0 0 0,-4 0 8 0,0 0-8 0,1-6 0 15,-1 6 8-15,-7 6-8 0,4-6 0 0,-4 3 0 0,0-3 0 16,0 0-12-16,-4 0 1 0,1 0 1 0,-4 0 0 31,4 0-30-31,-4 0-7 0,-7 0-1 0,7 6 0 16,-7-6-120-16,0 0-24 0,0 0-4 0,0 0-1006 0</inkml:trace>
  <inkml:trace contextRef="#ctx0" brushRef="#br0" timeOffset="-109364.414">14626 8023 1274 0,'0'0'56'0,"0"0"12"0,0 0-54 0,0 0-14 0,0 0 0 0,0 0 0 16,0 0 44-16,0 0 7 0,0 0 1 0,0 0 0 16,0 0-12-16,0 0-3 0,-3-3 0 0,-4-4 0 0,7 7 7 0,-4 0 0 15,4 0 1-15,-7-3 0 0,0-3 2 0,0 6 0 16,3 0 0-16,-6-3 0 0,3 3-3 0,0 0 0 15,-4 0 0-15,1 0 0 0,-5 3-4 0,5-3-2 16,-8 6 0-16,4-3 0 0,-4 7-6 0,1-7 0 16,-4 6-1-16,-1-2 0 15,1 2-10-15,4-3-1 0,-5 4-1 0,5-1 0 0,-1 1-1 0,1-1 0 16,6 0 0-16,-3 1 0 0,0-4-6 0,7 4-2 16,0-1 0-16,0 3 0 0,3-2-2 0,1-4 0 15,3 0 0-15,0 4 0 0,3-1-8 0,1 1 0 16,3-7 0-16,0 6 0 0,0 1 0 0,0-4 0 15,3-3 0-15,1 0 0 0,0 3 8 0,-1-6 0 16,4 4 0-16,0-4 0 0,-3 0 4 0,3-4 0 16,0 4 0-16,0-6 0 0,-3 6-3 0,3 0 0 15,0-3 0-15,-3 0 0 0,3-3 11 0,0 2 3 0,-4-2 0 16,5-3 0-16,-1 6-23 0,-4-7 0 0,4 7 0 16,-3-3 0-16,3-4 0 0,-3 4 0 0,-1 0 0 0,1-4 0 15,-8 7 0-15,4-6 0 0,0 0 0 0,1 5 0 16,-5-2 11-16,1 3-3 0,-4-6 0 0,3-1 0 15,1 7 14-15,-4-3 2 0,0 3 1 0,0-7 0 16,0 10-1-16,-4-3 0 0,4-3 0 0,0 6 0 16,0-3-2-16,0 3-1 0,-3-7 0 0,3 7 0 15,0 0-6-15,0 0-2 0,0 0 0 0,0 0 0 16,0 0-13-16,0 0 9 0,0 0-9 0,0 0 8 16,0 0-8-16,0 0 0 0,0 0 0 0,0 0 8 15,3 10-8-15,-3-1 0 0,0 4 9 0,0-4-9 16,4 1 0-16,-1-1 9 0,1 4-9 0,-1-4 0 15,4 0 12-15,0 4-12 0,-3-4 12 0,3 1-12 16,4-1 21-16,-1 4-2 0,4-4-1 0,0 4 0 0,-3-4-18 16,3 4 0-16,7-4-13 0,-7 3 5 0,4-2 8 0,0 2 8 15,-1-2-8-15,4-1 11 0,-7 4-11 16,4-4 0-16,0 1 0 0,-4 2 8 0,4-2-8 0,-8-1 0 16,1 0 0-16,-4 1 0 15,3-7-30-15,1 6-2 0,-4-6 0 0,0 7 0 16,-3-4-75-16,3-3-15 0,-7-3-3 0,0 0-705 15,3 13-141-15</inkml:trace>
  <inkml:trace contextRef="#ctx0" brushRef="#br0" timeOffset="-106491.77">15977 6421 1105 0,'0'0'48'0,"0"0"12"0,0 0-48 0,0 0-12 0,0 0 0 0,0 0 0 16,0 0 0-16,7 0 0 0,-7 0 0 0,7 0 0 0,0-10 8 0,1 7 0 15,-8 3 0-15,0 0 0 0,3-9 39 0,4 9 7 16,-7 0 2-16,0 0 0 0,0 0 12 0,0 0 2 16,4-10 1-16,-4 1 0 0,0 6-11 0,0-7-3 15,0 7 0-15,0 3 0 0,0-9 6 0,-4 2 1 16,1 1 0-16,-1 0 0 0,4-4-39 0,-3 7-7 15,-5-3-2-15,5 3 0 0,-4 3 8 0,0-10 0 16,0 10 1-16,0-9 0 0,-4 9-5 0,4-6 0 16,0 0-1-16,-4 6 0 0,1 0-8 0,-1 0-2 15,1 6 0-15,-1-3 0 0,4-3-1 0,-7 3-8 16,3 6 12-16,-3-2-4 0,0 5 0 0,0 1-8 16,3-4 12-16,4 4-4 0,0 6 1 0,-3 3 0 15,3-4 0-15,-4 4 0 0,1 0 7 0,-1 0 0 16,7 0 1-16,-3 6 0 0,-3-3-9 0,3 7-8 0,0-1 9 15,0 1-9-15,0-1 8 0,0 0-8 16,-1 1 0-16,1-1 9 0,4 3-9 0,-4-2 0 0,7-1 9 0,0 1-9 16,0-1 20-16,0-3-1 0,0-3 0 0,0 7 0 15,0-10-7-15,0 9 0 0,3-6-1 16,1 0 0-16,-1-6-11 0,-3 3 0 0,4 0 0 0,-1-3 0 16,-3-4 8-16,4 4-8 0,-4 0 0 0,4-3 8 15,-4-7-8-15,3 10-11 0,1-10 3 0,-1 4 0 31,1-4-32-31,-4 1-7 0,3-7-1 0,-3-3 0 16,0 0-152-16,0 0-30 0,0 0-6 0</inkml:trace>
  <inkml:trace contextRef="#ctx0" brushRef="#br0" timeOffset="-106151.326">15385 7045 2077 0,'0'0'45'0,"0"0"10"0,-7 0 1 0,-4 0 4 0,4 0-48 0,7 0-12 16,0 0 0-16,0 0 0 0,0 0 23 0,7-4 2 0,0 4 1 0,4 0 0 15,-1-3-2-15,1 3 0 0,3-6 0 0,0 6 0 16,0 0 10-16,0 0 2 0,4 0 0 0,0 0 0 15,-1-3 6-15,4 3 2 0,1-6 0 0,-1 6 0 16,0 0-25-16,4 0-5 0,3 0-1 0,-7 0 0 16,4 0-13-16,-4 0 0 0,3-4 8 0,-2 4-8 15,-1 4-10-15,0-4-5 0,-3 0-1 0,3 0 0 32,-4 0-92-32,5 6-18 0,-8-3-4 0,7-3-544 0,-7 6-109 0</inkml:trace>
  <inkml:trace contextRef="#ctx0" brushRef="#br0" timeOffset="-105529.687">16051 7161 1440 0,'-7'6'128'0,"0"-3"-103"16,0-3-25-16,0 6 0 0,-3-3 97 0,3 4 15 16,3-4 2-16,-3 0 1 0,7-3-94 0,0 0-21 15,0 0 0-15,0 0 0 0,0 0 11 0,0 0 2 16,0 0 1-16,0 0 0 0,0 0 27 0,0 0 6 15,0 0 1-15,11-3 0 0,-1 0 16 0,1-4 3 16,-1 7 1-16,1 0 0 0,3 0-21 0,-3-3-4 16,3-3-1-16,0 6 0 0,-4 0-19 0,4 0-4 15,-3 0-1-15,0 6 0 0,3-6-6 0,-4 3 0 16,1-3-1-16,-4 0 0 0,4 7-11 0,-4-4 10 16,0 0-10-16,0 3 10 0,-4-3-10 0,-3-3 8 15,4 7-8-15,-4-7 8 0,0 0-8 0,3 3 8 16,1 6-8-16,-8-6 8 0,4-3-8 0,-3 10 8 0,-1 2-8 15,1-6 8-15,-4-2-8 0,0 5 8 0,0 0-8 16,3-5 8-16,-3 5-8 0,0-9 0 0,3 9 0 16,-3-2 0-16,7-7 20 0,-3 3-2 0,-1 0 0 0,4-3 0 15,0 0-29-15,0 0-5 0,0 0-2 16,0 0 0-16,0 0 18 0,0 0 0 16,0 0-8-16,4 6 8 0,-1-3 0 0,1 7-10 0,-1-7 10 0,4 6-8 15,-3-2 8-15,3-4 0 0,0 6 0 0,0-6-8 16,0 7 8-16,0-4 0 0,0-3 0 0,0 6 0 15,0-5 0-15,-3 5 0 0,3-3 0 0,-3 4 0 16,3-4 0-16,-4 3 0 0,1-2 0 0,-1 5 0 16,1-9 0-16,-4 13 0 0,3-10 0 0,1 4 0 15,-8-1 0-15,4 4 0 0,7-4 0 0,-7 0 0 16,0 1 0-16,-3-7 0 0,3 6 0 0,-4 4 0 16,4-4 0-16,-3 1 0 0,-1 2 0 0,1-2 0 0,-1-1 0 15,1-3 8-15,-4 1-8 0,-1 2 0 0,1 0 10 16,-3 4-2-16,3-4-8 0,-4 1 12 0,4-1-4 0,-3 1 0 15,-1-1-8-15,0 4 12 0,1-10-12 16,-1 6 9-16,-3 4-9 0,4-4 8 0,-1-3-8 0,0-3 0 16,4 7 0-16,-3-7 8 0,3 3 0 0,0-6-8 15,0 0 12-15,3 0-4 16,-3-6-32-16,7 6-6 0,-4 0-2 0,1-6 0 16,3-1-159-16,3-5-32 0</inkml:trace>
  <inkml:trace contextRef="#ctx0" brushRef="#br0" timeOffset="-104563.664">17103 6148 1245 0,'0'0'55'0,"0"0"12"0,0 0-54 0,0 0-13 16,0 0 0-16,0 0 0 0,0 0 48 0,0 0 8 15,0 0 0-15,0 0 1 0,0 0-45 0,0 0-12 16,0 0 0-16,0 0 0 0,0 0 11 0,0 0 0 16,0 0 0-16,0 0 0 0,0 0 25 0,-4 6 4 15,-3-3 2-15,0-3 0 0,0 10 10 0,0-4 3 16,-4 0 0-16,1 3 0 0,-4 1 4 0,3 2 1 15,-7 7 0-15,4-6 0 0,-3 6-3 0,-1-7 0 16,0 7 0-16,-3 0 0 0,0-4-13 0,0 7-2 16,3 3-1-16,-3 1 0 0,0 2-19 0,0-3-4 0,7 3-1 15,-4-3 0-15,4 7-3 0,3-11-1 0,-3 11 0 16,4-4 0-16,3-3-4 0,0 7-1 0,-4-1 0 0,7 0 0 16,-6 1 8-16,3-1 2 15,3 0 0-15,4 7 0 0,-3-4-10 0,3-2-8 0,-4-1 12 0,8 0-12 16,-1-5 9-16,1 5-9 0,-1-9 0 0,4 3 9 15,4-3-1-15,3 0 0 0,0 0 0 0,0 0 0 16,4 0-8-16,3 0 0 0,0-4 0 0,0-5 0 16,4 6-13-16,-4 0-5 0,4-4-1 0,0-5 0 15,-1 2-10-15,-2 4-3 16,2-10 0-16,-3 4 0 0,1-4-139 0,-1 3-28 0,-4-2-5 0</inkml:trace>
  <inkml:trace contextRef="#ctx0" brushRef="#br0" timeOffset="-103669.154">17420 6838 230 0,'0'0'20'0,"0"0"-20"0,0 0 0 0,0 0 0 16,0 0 122-16,-7 3 20 0,0-3 4 0,7 0 1 0,-7 3 6 0,3-3 2 15,-3 0 0-15,7 0 0 0,0 0-23 0,0 0-5 16,-7-3-1-16,0 3 0 0,4-3-31 0,-4 3-7 16,7 0 0-16,-11 0-1 0,4 0-31 0,0 0-5 15,-4 3-2-15,4-3 0 0,-3 3-15 0,-1-3-3 16,-3 9-1-16,0 1 0 0,-4-1-15 0,4 0-3 16,-7 4-1-16,3 0 0 0,1 5-11 0,-1-5 8 15,1 6-8-15,2-7 8 0,-2 7 8 0,3-6 0 16,0 9 1-16,-1-7 0 0,5 1-17 0,-1-7 0 15,4 10 0-15,0-6 0 0,4-1 11 0,-4-2-2 16,7 2 0-16,0-2 0 0,0-1-9 0,3 0 0 16,1-5 0-16,-1 5 0 0,4-3 0 0,0-3 0 0,4-3 0 15,-4 7 0-15,4-7 0 0,3 0 8 16,-4 0-8-16,4-7 8 0,-3 7-8 0,3-3 0 0,0-3 0 16,0 3-11-16,4-3 11 0,-4-1 0 0,0 1 0 0,0-3 0 15,4-1 0-15,-8 7 0 0,1-6 0 0,0-1 8 16,-1-2-8-16,-3 2 0 0,4 1 0 0,-1-4 0 15,-3 4 0-15,4 0 9 0,-4-4-9 0,0 0 0 16,0 4 9-16,-3-4-9 0,3 4 0 0,-7 0 9 16,3-1-1-16,-3 1 0 0,0 9 0 0,0 0 0 15,0 0 16-15,0 0 2 0,-3 0 1 0,3 0 0 16,0 0-11-16,0 0-3 0,0 0 0 0,0 0 0 16,0 0-13-16,-4 9 0 0,4 1 0 0,0 2 0 15,4-2 0-15,-4 2 0 0,3 4 0 0,4-4 0 16,-3 1 0-16,6 3 0 0,-6-1 9 0,7 1-9 15,-4 0 8-15,0-4-8 0,-4 7 0 0,4-6 8 0,-3 2-8 16,6-2 0-16,-3-1 0 0,1 4 0 0,-1-3 0 0,3-1-11 16,-3-3 3-16,0-5 0 15,4 5-29-15,-8 0-6 0,8-5-1 16,-8 2 0-16,-3-6-26 0,8 3-6 0,2-3 0 0,-6 0-1 16,-4 0-168-16,7-3-34 0,7-16-6 0,-4 10-2 15</inkml:trace>
  <inkml:trace contextRef="#ctx0" brushRef="#br0" timeOffset="-97635.665">16447 4812 403 0,'0'0'17'0,"0"0"5"0,0 0-22 0,0 0 0 15,0 0 0-15,0 0 0 0,0 0 77 0,0 0 11 16,0 0 3-16,0 0 0 0,3 6-41 0,-3-6-8 16,0 0-2-16,0 0 0 0,0 0 4 0,4 6 1 15,-4-6 0-15,0 0 0 0,7 4 37 0,-4-4 7 16,4 6 2-16,-7-6 0 0,7 0-19 0,-7 0-3 15,7 0-1-15,-7 0 0 0,0 0-8 0,0 0-3 16,4 0 0-16,-4 0 0 0,0 0-19 0,0 0-4 16,0 0-1-16,7 3 0 0,-7-3-17 0,0 0-3 15,0 0-1-15,0 0 0 0,0 0 7 0,7 0 1 16,-7 0 0-16,7 9 0 0,-7-9 2 0,4 10 1 16,-1-7 0-16,-3-3 0 0,0 0-3 0,4 9 0 0,-4-9 0 0,0 13 0 15,0-13-8-15,0 9-1 16,0 4-1-16,3-4 0 0,-3-9-10 0,0 10 0 0,0-1 9 0,0 0-9 15,4 1 12-15,-1-1-1 0,-3-3-1 0,0 10 0 16,0-3-10-16,0-1-17 0,0 1 4 0,-3 2 1 16,-1 1 12-16,4 0 0 0,-3 0 12 0,-1 5-12 15,1-5 17-15,-1-3-3 0,0-1-1 0,-3 7 0 16,4-6-5-16,-4-4-8 0,3 4 11 0,-3 8-11 16,4-14 12-16,-1 2-12 0,-3-6 12 0,0 7-12 15,7-10-108 1,0 0-28-16</inkml:trace>
  <inkml:trace contextRef="#ctx0" brushRef="#br0" timeOffset="-93349.586">20542 4787 403 0,'0'0'17'0,"0"0"5"0,0 0-22 0,0 0 0 16,0 0 0-16,0 0 0 0,-7 9 186 0,0 1 33 15,-3-4 6-15,-1 0 2 16,0 4-227-16,1-4-57 0,-1-3-6 0,1 9-1 0,-1-5 52 0,4-4 12 15,-4 6 0-15,4-6 0 0,4 4 74 0,3-7 18 16,0 0 3-16,0 0 1 0,0 0-16 0,0 0-4 16,0 0 0-16,0 0 0 0,0 0-33 0,0 0-7 0,0 0-2 0,0 0 0 15,0 0-22-15,0 0-12 0,0 0 12 0,0 0-12 16,0 0 26-16,0 0-2 0,-7 3 0 0,7-3 0 16,-7 6 2-16,7-6 0 0,-4 0 0 0,4 0 0 15,0 0 2-15,0 0 0 0,0 0 0 0,0 0 0 16,0 0-4-16,0 0-1 0,0 0 0 0,0 0 0 15,0 0-3-15,0 0 0 0,0 0 0 0,7 10 0 16,0-4-4-16,4-6 0 0,-4 9-1 0,0-3 0 16,0-2-5-16,0 2-1 0,4-3 0 0,-4 0 0 15,-7-3-1-15,7 10-8 0,-4-1 12 0,-3-9-4 16,7 9-8-16,-7-6 12 0,0 7-12 0,0 2 12 16,-3-2-12-16,-1-1 12 0,1 4-12 0,3-13 12 15,-7 9-12-15,3 1 8 0,1-1-8 0,-4 4 8 16,0-4-8-16,0 4 0 0,3-4 0 0,-3 3 0 15,3-5-11-15,1 2-4 0,-4 1-1 0,3-4 0 16,-3 10-144-16,4-7-28 16,-11 7-7-16,0-4-1 0</inkml:trace>
  <inkml:trace contextRef="#ctx0" brushRef="#br0" timeOffset="-90008.515">24007 4636 288 0,'0'0'25'0,"0"0"-25"15,0 0 0-15,0 0 0 0,0 0 206 0,7-3 36 16,0-3 7-16,0 6 2 0,-7 0-159 0,0 0-32 16,7 0-7-16,-7 0-1 0,7-3 15 0,0 3 2 15,-7 0 1-15,10 0 0 0,-2-7-13 0,-1 4-2 16,-7 3-1-16,7 0 0 0,-7 0-23 0,7 0-5 16,-7 0-1-16,0 0 0 0,0 0 4 0,10 3 1 15,-10-3 0-15,0 0 0 0,0 0 5 0,4 7 1 16,-4-7 0-16,7 3 0 0,-7-3-10 0,0 0-2 0,7 9 0 15,-4 1 0-15,-3-10-2 0,4 9-1 0,-4-6 0 16,3 10 0-16,-3-4-5 0,4 1 0 0,0 2-1 0,-1-3 0 16,-3 10-6-16,7-6-1 15,-3-4 0-15,-1 10 0 0,-3-3-8 0,4-7 0 0,-4 7 9 0,3-4-9 16,-3 1 0-16,0-1 0 0,0-2 0 0,-3 2 8 16,-1 4-8-16,1 0-10 0,-1-7 10 0,-3 1-716 15,0 2-136-15</inkml:trace>
  <inkml:trace contextRef="#ctx0" brushRef="#br0" timeOffset="-76196.876">17805 7255 1094 0,'0'0'97'0,"0"0"-77"16,0 0-20-16,-7 0 0 0,0 0 220 0,7 0 41 15,-7 0 8-15,7 0 2 0,0 0-218 0,0 0-43 16,0 0-10-16,0 0 0 0,0 0-10 0,0 0-2 15,0 0-1-15,0 0 0 0,0 0 21 0,-4 9 4 16,4-9 0-16,0 0 1 0,0 0 15 0,-4 6 4 16,4 1 0-16,0 2 0 0,0 0-3 0,0 1 0 15,4 2 0-15,0-2 0 0,-4-1-20 0,0 4-9 0,0-4 8 0,0 1-8 16,0-1 0-16,0 3 0 16,0-2 0-16,0 2 0 0,0 1 10 0,-4 6-10 0,4-7 12 15,-4 7-12-15,1-6 8 0,-1-4-8 0,1 4 0 0,-1-4 0 16,4 0 0-16,0 4 0 0,0-13 8 0,0 6-8 15,-3 4 0-15,3-4 0 0,-4 3 0 0,4-9 0 32,0 0-23-32,0 0-8 0,0 0-1 0,0 0-1 15,0 10-124-15,0-10-25 0,0 0-5 0</inkml:trace>
  <inkml:trace contextRef="#ctx0" brushRef="#br0" timeOffset="-75431.348">18126 6439 1515 0,'0'0'67'0,"0"0"14"0,0 0-65 0,0 0-16 15,0 0 0-15,0 0 0 0,0 0 64 0,0 0 10 16,0 0 2-16,0 0 0 0,3 3-60 0,1 7-16 16,3-1 0-16,-4 1 8 0,1-1 0 0,3 4 0 0,-4-1 0 0,-3 4 0 15,4 0-8-15,0 2 0 16,-1 1 9-16,-3-3-9 0,4 6 47 0,-4 3 5 0,0-3 0 0,0 3 1 16,-4-3-13-16,4 0-2 15,0 9-1-15,-3-9 0 0,3 6-4 0,0-6-1 0,0 0 0 16,0 0 0-16,0 0-16 0,0-3-4 0,0 3-1 0,3-3 0 15,-3-7-11-15,4 10 10 0,-4-12-10 0,3 8 10 16,-3-8-10-16,4 2 0 0,-1-8 0 0,-3 5 0 31,4 0-19-31,-1-2-9 0,-3-7-1 0,0 0-1 16,0 0-146-16,0 0-28 0,0 0-7 0</inkml:trace>
  <inkml:trace contextRef="#ctx0" brushRef="#br0" timeOffset="-74706.072">18108 6389 1036 0,'0'0'92'0,"0"-9"-73"16,0 6-19-16,0-7 0 0,-3 1 182 0,3 9 33 16,0-10 6-16,0 10 2 0,0 0-116 0,0-3-23 15,0 0-5-15,0 3-1 0,0 0-33 0,0 0-6 0,0 0-2 0,7-6 0 16,0 3-19-16,3-4-4 0,-3 7-1 0,4 0 0 16,-1-3-5-16,1 3 0 0,3 0-8 0,-3 0 12 15,-1 0-12-15,1 3 0 0,0-3 8 0,-1 0-8 16,-3 7 0-16,4-4 0 0,-11-3 0 0,7 0 0 15,0 12 0-15,0-5 0 0,-7-7 0 0,3 9 0 16,-3 4 0-16,0-4 0 0,0 4 0 0,-3-4 0 16,-4 4 12-16,0-4-3 0,-4 3-1 15,4 4 0-15,0-3-8 0,-3-4 8 0,-1 4-8 0,4-4 8 16,-4 0-8-16,1 1 0 0,3-4 0 0,-4 4 8 16,8-1-8-16,-5-6 0 0,1 3 0 0,4-3 0 15,-4 4 0-15,7-7 8 0,0 0-8 0,-4 3 0 16,1 6 0-16,3-9 0 0,0 0 8 0,0 0-8 15,-4 3 0-15,4-3 0 0,0 0 0 0,7 10 0 16,0-1 0-16,0-9 0 0,0 10 0 0,4-10 0 16,0 3 0-16,-1-3 0 0,4 0 0 0,-3 9 0 15,3-9 0-15,0 0 0 0,-3 6 0 0,3-2 0 0,3-4 0 16,-2 6 0-16,-1-3 0 0,0 0 0 0,-4 3 0 16,5-2 0-16,-1 5 0 0,0-6 0 0,-4 7 0 0,1-1 0 15,-1 0 0-15,1 4 0 0,0-4 0 0,-1 1 0 16,-3 2 0-16,0-2 0 0,0 2 0 0,-3 7 0 15,3-10 0-15,-3 4 0 0,-1-1 0 0,1-2 0 16,-4-1 0-16,0 1 0 0,-4-1 0 0,4 4 0 16,-3-4 0-16,-1 4 0 0,-3-4 12 0,0 4 1 15,0-4 0-15,-4 4 0 0,1-4 5 0,-1 0 1 16,-3 4 0-16,0-4 0 0,0 7-5 0,-4-4-1 16,0-2 0-16,1 2 0 0,-1-8-13 0,1 5 11 15,-1 4-11-15,4-7 10 0,-4-3-10 0,4 6 0 0,0-2 0 16,0-4 8-16,3 0-8 0,-3 3 0 0,4-3 0 0,-1-3-11 15,0 0-7-15,4 0-2 0,0 0 0 0,0 0 0 32,0 0-37-32,0 0-8 0,4 0-2 0,3 0 0 15,0 0-133-15,-4-3-26 0</inkml:trace>
  <inkml:trace contextRef="#ctx0" brushRef="#br0" timeOffset="-74138.544">18556 6969 403 0,'0'0'36'0,"0"0"-36"15,0 0 0-15,0 0 0 0,0 0 167 0,0 0 26 16,0 0 6-16,0 0 1 0,0 0-47 0,7 0-9 15,-7 0-1-15,0 0-1 0,4 0-22 0,-4 0-4 16,3-3 0-16,-3 3-1 0,7-6-35 0,0 6-8 16,0 0 0-16,0 0-1 0,-3-3-33 0,3 3-6 15,0-3-2-15,0-4 0 0,4 7-7 0,-1-9-2 16,1 9 0-16,-1-3 0 0,5-7-21 0,-5 1-20 0,4 6 4 0,0-3 1 16,-3-4 24-16,3 4 5 0,0 0 1 15,4-4 0-15,-4 7-15 0,0-6 0 16,0 6 0-16,0-4 0 0,-3-2-8 0,-1 6-5 0,-2-7-1 15,-1 1 0-15,0 9 14 0,-4-10 0 0,-3 4 9 16,0 0-9-16,0 6 23 0,0-9-2 16,-7 5 0-16,0-5 0 0,0 9-7 0,-4-9-2 0,1 9 0 0,-1 0 0 15,-3 0-12-15,4 0 0 0,-5 0 0 0,1 0 0 16,4 6 0-16,-1-3 0 0,1 0 0 0,-5 3 0 16,5-2 11-16,-1 5-1 0,-3 0 0 0,4 1 0 15,-1-7-10-15,-3 6 0 0,3 4 0 0,1-4-11 16,3 10 11-16,0-6 8 0,-4-1-8 0,4 7 11 15,3-6 13-15,4 5 4 0,-3 1 0 0,3 0 0 16,3-3-28-16,1 2 0 0,0-5 0 0,3 0 0 16,3 5 0-16,-3-5 0 0,4-4 0 0,-1 1 0 15,4 2 0-15,1-2 0 0,-1-1 0 0,0-6 0 16,0 7 0-16,4-10 0 0,-4 9 0 0,3-9 0 0,1 6-11 16,0-3-7-16,-1-3-2 0,-3 0 0 15,4 0-28-15,0 0-7 16,-1-3-1-16,1-3 0 0,-4 6-135 0,4 0-27 0,-1-3-6 15,-3-3 0-15</inkml:trace>
  <inkml:trace contextRef="#ctx0" brushRef="#br0" timeOffset="-72907.046">18390 7239 1209 0,'0'0'108'0,"0"0"-87"0,0 0-21 0,0 0 0 15,0 0 111-15,0 0 17 0,0 0 4 0,0 0 1 16,0 0-112-16,0 0-21 0,0 0 0 0,0 0-12 0,0 0 12 16,0 0-9-16,0 0 9 0,0 0-8 15,0 0 43-15,0 0 9 0,0 0 1 0,0 0 1 0,0 0 8 0,0 0 2 16,0 0 0-16,0 6 0 0,0-6-56 15,-3 10 0-15,-1-1 0 0,4 0-8 0,-3 1 8 0,3-1 8 16,3 1-8-16,-3-4 11 0,-3 3-11 0,3 1 0 16,0-10 0-16,0 12 0 0,0-2 0 0,0 2 0 15,0-12 0-15,0 10 0 0,0-1 0 0,0 0 0 16,0-9-8-16,-4 10 8 16,4-7-40-16,0 6-4 0,0 1-1 0,0-10 0 15,0 0-147-15,0 12-28 0</inkml:trace>
  <inkml:trace contextRef="#ctx0" brushRef="#br0" timeOffset="-71787.637">18860 6116 691 0,'0'0'61'15,"0"0"-49"-15,0 0-12 0,0 0 0 0,0 0 131 0,0 0 23 16,0 0 5-16,0 0 1 0,0 0-114 0,0 0-22 15,0 0-5-15,0 0-1 0,7 0-18 0,3 7 0 16,-10-7 0-16,7 0 0 0,0 3 62 0,4-3 6 16,-4 0 0-16,3 6 1 0,1-3-9 0,0-3-3 0,-1 13 0 0,1-13 0 15,6 9-38-15,-6 1-8 0,3 2-2 0,0-3 0 16,0 1 0-16,0 2 0 0,8 7 0 0,-1-6 0 16,-4 2-9-16,5 1 8 0,-1 3-8 0,0 3 8 15,0 0-8-15,-3 0 8 0,3 6-8 0,-3-3 8 16,-1 3-8-16,1-3 8 0,-1 0-8 0,1 1 8 15,0-4-8-15,-1 6 0 0,-2-3 0 0,2-3 8 16,-3 6 3-16,0-6 0 0,4 0 0 0,0 0 0 16,-8 0 0-16,4-3 0 0,-3 3 0 0,3 0 0 15,-3-1 4-15,-4-2 1 0,0 3 0 0,-4-3 0 16,4 3-1-16,-3 0 0 0,-4 0 0 0,0 0 0 16,0 3 2-16,0-9 1 0,-4 6 0 0,1 0 0 15,-1-4-10-15,1 4-8 0,-1-3 12 0,-3 0-12 16,4-3 9-16,-4 6-9 0,3-4 0 0,-3-5 9 15,0 6-9-15,3 0 10 0,-3-4-10 0,0-5 10 0,0 8-10 16,-3-5 10-16,3 3-10 0,-4-1 10 0,0-5-2 0,-3 2 0 16,4-2 0-16,-4-1 0 0,0 1-23 0,3-7-5 15,-3 3 0-15,0-3-1 16,0-3-19-16,-1 6-3 0,5-6-1 16,-4 0 0-16,7 0-117 0,-4-6-24 0,-6 6-5 15,17 0-1-15</inkml:trace>
  <inkml:trace contextRef="#ctx0" brushRef="#br0" timeOffset="-71036.702">20257 6251 288 0,'3'0'25'0,"1"-3"-25"15,-1-3 0-15,-3 3 0 0,4-4 267 0,-1 4 48 16,1-6 9-16,-1 9 3 0,1-10-255 0,3 10-52 0,-4-9-9 0,1 6-3 16,-1-7 10-16,1 7 2 0,-4-3 0 0,0 0 0 15,0 0 12-15,0-4 4 0,0 1 0 0,-4 9 0 16,1-13 3-16,-1 4 1 0,-3 6 0 0,0-7 0 16,0 1-28-16,0 6-4 0,-3-4-8 0,-1 4 11 15,0 0 4-15,-3-3 1 0,4 6 0 16,-1 0 0-16,-3-3 5 0,3 3 2 0,-3 0 0 0,0 3 0 15,7-3-11-15,-3 6-3 0,2-3 0 0,-2 0 0 16,-1 7-9-16,1 2 0 0,-1-2 0 0,1-1 0 16,-1 4 0-16,0 6 13 0,4-1-1 0,-3 4-1 15,3 0 8-15,-4 0 1 0,4 10 1 0,-4-11 0 16,4 11-8-16,0-1-1 0,-3 1-1 0,3-1 0 16,0 0-11-16,3-3 10 0,-6 4-10 0,6-7 10 15,0 6 3-15,1-2 1 0,-1-4 0 0,1 3 0 16,-1 3 0-16,4-6 0 0,0 7 0 0,-3-1 0 15,3-9-6-15,0 6 0 0,-4-3-8 0,4-3 12 16,-3 6-12-16,3-6 8 0,0 0-8 0,0 0 0 0,0-3 8 16,0 0-8-16,-4-3 0 0,4-1 9 0,0-8-9 15,0 8-9-15,0-2 9 0,0-10-13 16,0 6-29-16,0-9-6 0,0 0 0 16,0 0-611-16,0 0-121 0</inkml:trace>
  <inkml:trace contextRef="#ctx0" brushRef="#br0" timeOffset="-70760.849">19780 6743 2250 0,'-10'-6'100'0,"6"3"20"0,1 3-96 0,3 0-24 0,-4 0 0 0,4 0 0 16,0 0 0-16,0 0 0 0,0 0 0 0,0 0 0 31,0 0-30-31,0 0-10 0,11-6-3 0,-1 3 0 0,1 0 77 0,-1-4 15 0,1 7 3 0,0-9 1 16,3 9 9-16,0-3 2 0,-4-4 0 0,5 4 0 15,2 0-44-15,-3-3-8 0,0 6-1 0,0-3-1 16,4 3-10-16,0-6 0 0,-1 6 0 0,-2 0 0 16,-1 0-21-16,3 0-7 0,1 0 0 0,-4 0-1 15,-3 0-138-15,3 6-27 0,3-3-6 0,1-3-687 16</inkml:trace>
  <inkml:trace contextRef="#ctx0" brushRef="#br0" timeOffset="-70288.523">20302 6881 1288 0,'0'0'57'0,"0"0"12"0,0 0-55 0,0 0-14 15,-7 4 0-15,7-4 0 0,0 0 50 0,0 0 7 0,-3 6 2 0,-1-3 0 16,4-3 16-16,0 0 3 0,-3 9 1 0,3-9 0 16,-4 4 14-16,1 5 3 0,-1 0 1 0,4-9 0 15,-7 4-25-15,4 5-6 0,3-9-1 0,-4 9 0 16,1 1-34-16,-1-7-7 0,0 6-2 0,1 1 0 15,3-10-22-15,-4 12 8 0,1-2-8 0,-1-1 0 16,4 4 0-16,-3-4 0 0,-1 4 0 0,1-4 0 16,-1 0 0-16,1 4 0 0,-4-4 0 0,3-2 0 15,1 2 12-15,-1-3-3 0,1 1 0 0,3-7 0 16,-4 9-9-16,4-9 0 0,0 0 0 0,0 3 0 16,0-3 0-16,-4 13 10 0,4-13 1 0,0 0 0 15,4 6-11-15,-4-6 12 0,7 3-12 0,0 6 12 16,-3-5 0-16,6 2 0 0,1-3 0 0,-1-3 0 15,1 6-12-15,3-3 8 0,0-3-8 0,0 0 8 16,-3 0-8-16,3 7 0 0,0-7 0 0,-3 0 8 16,3 3-8-16,0-3 0 0,-3 0 0 0,3 0-11 0,-4-3-4 15,1 3-1-15,-1 0 0 0,1 0 0 16,0-7-26-16,-1 7-6 16,1-3 0-16,-1-3-1 0,1 3-87 0,3-3-18 0,-3 6-3 15,-1-7-731-15</inkml:trace>
  <inkml:trace contextRef="#ctx0" brushRef="#br0" timeOffset="-69956.898">20521 6988 2415 0,'0'0'53'0,"-10"0"11"0,2 3 3 0,1-3 1 0,0 10-55 0,0-10-13 0,0 9 0 0,4 0 0 15,-4-5-10-15,3 5-5 0,-3 0-1 0,4-5 0 16,-5 5 16-16,5 7-9 0,-4-4 9 0,0 1-8 16,0-1 38-16,0 4 8 0,-4 0 2 0,4 6 0 15,0-4-26-15,0 4-5 0,-4 7-1 0,4-4 0 16,-3-3 0-16,-1 9-8 0,1-3 12 0,-1-6-4 15,0 0-8-15,1 0 10 0,-1 0-10 0,1 0 10 0,3-3-10 16,0 3 8-16,0-7-8 0,-1-2 8 0,5-1-22 0,3 1-5 16,0-7-1-16,3-3 0 15,5 7-163-15,-1-10-33 0</inkml:trace>
  <inkml:trace contextRef="#ctx0" brushRef="#br0" timeOffset="-69433.27">21325 6000 1324 0,'0'0'118'0,"0"0"-94"0,-7-3-24 0,0 3 0 16,0 0 175-16,4 0 30 0,3 0 7 0,-4 10 0 16,-3-7-184-16,7-3-36 0,0 0-8 0,-7 0-2 15,0 6 6-15,-4-3 2 0,4 3 0 0,-3 1 0 16,-1-7 43-16,1 9 9 0,3 0 2 0,-8 1 0 15,5 2-6-15,-4 4-1 0,0 0 0 0,-4 6 0 16,0 0-21-16,1 3-4 0,-1 0 0 0,0 3-1 0,1 3 0 0,-4 4 0 16,3-1 0-16,0 7 0 0,1-3 9 15,-1-1 3-15,0 4 0 0,1 0 0 16,3 3-9-16,0-6-2 0,3-4 0 0,0 1 0 0,1 2 0 0,3-2 0 16,0-4 0-16,3 0 0 0,-3-2 4 15,0-4 0-15,4 6 0 0,-1-3 0 0,1-3-7 0,-1 4-1 16,0-8 0-16,4 1 0 0,0 0-8 0,0 0 0 15,4 0 0-15,0-3-11 0,-1-6 11 0,4 9-8 16,-3-7 8-16,3 1-8 16,0 0-16-16,3-4-4 0,1 1 0 0,0-4 0 15,-1 1-48-15,4-1-9 0,0-3-3 0,0 0 0 16,4-6-163-16,0 0-33 0,13 0-6 0,-2-6-2 0</inkml:trace>
  <inkml:trace contextRef="#ctx0" brushRef="#br0" timeOffset="-68881.704">21389 6875 1267 0,'0'0'112'0,"0"0"-89"16,0 0-23-16,0 0 0 0,0 0 79 0,0 0 11 16,0 0 2-16,0 0 1 0,0 0-61 0,0 0-12 15,0 0-2-15,0 0-1 0,7 10 26 0,-7-1 5 16,4 0 0-16,-1-5 1 0,-3 5 11 0,4 4 3 0,-4-4 0 0,0 0 0 16,0 4-20-16,3-4-4 0,-3 10-1 0,4-6 0 15,-1 5-6-15,1-5-2 0,-4 6 0 0,7 0 0 16,-4-4-5-16,1 4-1 0,3 0 0 0,-4-3 0 15,1 6 1-15,3-4 0 0,-7-5 0 0,3 12 0 16,-3-9-25-16,-3 2-9 0,3 4 0 0,-7-9 0 16,3 9 21-16,1-3 4 0,-8-7 0 0,4 4 1 15,-3 0-7-15,-4-7-2 0,3 4 0 0,-3 2 0 16,0-2-8-16,-4-10 10 0,0 6-10 0,1 1 10 16,-1-10-23-16,4 3-5 0,-7 3-1 0,3-12 0 31,1 3-94-31,2-7-19 0,1-2-4 0,-3-1-836 0</inkml:trace>
  <inkml:trace contextRef="#ctx0" brushRef="#br0" timeOffset="-68645.98">21442 6549 2678 0,'0'-12'119'0,"0"12"24"0,0 0-115 0,0 0-28 15,0 0 0-15,0 0 0 0,0 0 20 0,0 0-3 16,0 0 0-16,0 0 0 16,0 0-66-16,7 0-14 0,0 0-2 0,0 0-1 15,-7 0 4-15,0 0 1 0,0 0 0 0,7 6 0 16,0-3-103-16,0 9-20 0,-3 4-4 0,3-3 0 0</inkml:trace>
  <inkml:trace contextRef="#ctx0" brushRef="#br0" timeOffset="-68325.577">21678 7223 1324 0,'18'7'59'0,"-18"-7"12"0,0 0-57 15,0 0-14-15,0 0 0 0,10 3 0 0,1 3 255 0,0-3 48 16,-11-3 9-16,14 3 3 16,0 3-273-16,-4-2-54 0,-10-4-12 0,4 9-1 0,3 4 11 0,0-4 2 15,0 0 1-15,-7 4 0 0,-7-4 11 0,7 1 0 16,0 2 0-16,0-2 8 0,-14 2-8 0,10 4 0 15,1-4 8-15,-1 1-8 0,1-4 0 0,-4 4 0 16,-4 3 0-16,4-4 0 0,0-2-16 0,0 2-5 16,0-9-1-16,-4 7 0 15,8-1-26-15,-4-9-4 0,-4 0-2 0,4 0-585 16,0 0-117-16</inkml:trace>
  <inkml:trace contextRef="#ctx0" brushRef="#br0" timeOffset="-67743.867">22384 6812 1864 0,'0'0'83'0,"-4"-6"17"0,-3 0-80 0,7 6-20 0,0 0 0 0,0 0 0 15,-7-9 13-15,0 5-1 0,7-5 0 0,0 9 0 16,0 0-12-16,-11 0-12 0,-3 0 3 0,4 0 0 16,10 0 28-16,-7 0 5 0,-11 9 2 0,0-5 0 15,1 5 12-15,3 3 2 0,0-2 1 0,-4-1 0 0,-3 1-9 0,3 2-3 16,4 4 0-16,0 0 0 0,-4 2-5 0,4-5 0 16,4 6-1-16,-1 0 0 0,0-4-11 0,4 4-3 15,-3-6 0-15,6 5 0 0,4-5-9 0,0 0 0 16,-3 2 0-16,6-2 8 0,4-4 2 0,0-6 0 15,0 7 0-15,0-1 0 0,4-6-2 0,3-3 0 16,7 7 0-16,-7-7 0 0,1-7-8 0,2 7 8 16,11-3-8-16,-6 0 8 0,-12-3 7 0,8 3 1 15,-1-4 0-15,1-2 0 0,0-4-16 0,-4 4 0 16,-4 0 8-16,-3-4-8 0,4 4 0 0,0-4 0 16,-4 0 0-16,0 1 0 0,3-4 0 0,-3 7-10 15,-3 6 2-15,-8-7 0 0,4 10 29 0,0 0 7 16,0 0 0-16,0 0 1 0,-7 0-16 0,7 0-3 15,0 0-1-15,0 0 0 0,-3 10-9 0,3-10 0 16,-4 3 0-16,4 6 8 0,0 1-8 0,0-1 0 16,-3 4 0-16,6-4 8 0,4 4-8 0,0-4 0 0,-7 4 0 0,4 5 0 15,3-8 0-15,4 2 0 0,-4 4 0 0,0-10 0 16,0 10 0-16,3-4 0 0,4-2 0 0,-3-7 0 16,0 10-24-16,-4-7 0 0,7 3 0 0,-4-6 0 31,1 7-36-31,0-7-7 0,-11-3-1 0,10 0-1 15,4 0-101-15,-7 0-20 0,-7 0-4 0</inkml:trace>
  <inkml:trace contextRef="#ctx0" brushRef="#br0" timeOffset="-67276.518">22532 5978 1796 0,'0'0'40'0,"0"0"8"0,0 0 1 0,0 0 1 0,0 0-40 0,0 0-10 0,0 0 0 0,0 0 0 16,0 0 8-16,7 0 0 0,-7 0 0 0,7 10 0 15,7-1 23-15,-3 1 4 0,-4-7 1 0,0 12 0 16,-4-2 11-16,8 6 2 0,3-4 1 0,-3 7 0 16,-1 7-6-16,4-4-2 0,4 3 0 0,0 3 0 15,-1 1-28-15,4 2-6 0,1-3 0 0,6 1-8 16,0 5 15-16,0-2-4 0,0-1-1 0,4 4 0 16,4-3 22-16,-5-4 5 0,-3 3 1 0,-3-2 0 15,0 5-30-15,0-2-8 0,-4 3 0 0,0-1 0 16,-7-5 0-16,0 8 0 0,-3-8 0 0,-1 2 0 15,1 4 0-15,-8-13 12 0,1 6-4 0,-1-3 0 16,1-2-8-16,-8-1 9 0,1-3-9 0,-1-7 10 16,1 7 3-16,-8-3 1 0,4 3 0 0,0-3 0 15,-3-7-2-15,-5 10 0 0,5-6 0 0,-8 0 0 16,4-1-12-16,0 1 0 0,-4 0-9 0,1-1 9 16,-4-2-108-16,3 3-16 15,4-7-4-15,-4-3 0 0,1 1-70 0,6-4-14 0,11-3-4 16,0 0 0-16</inkml:trace>
  <inkml:trace contextRef="#ctx0" brushRef="#br0" timeOffset="-65728.201">24222 6179 518 0,'0'0'23'0,"0"0"5"0,0 0-28 0,0 0 0 16,0 0 0-16,0 0 0 0,7-3 196 0,-7 3 35 15,0 0 6-15,7-9 2 0,-7 9-143 0,3-4-29 16,1-2-6-16,-4 6-1 0,3-9 16 0,-3 9 4 16,0-13 0-16,0 4 0 0,0 6-12 0,0-7-3 15,0 1 0-15,0-1 0 0,0 7-21 0,0-6-5 16,0-4-1-16,-3 7 0 0,3-7-15 0,-4 10-3 15,1-6-1-15,-1 3 0 0,1-1 4 0,-1 1 1 16,-3-3 0-16,4 9 0 0,-4-3-7 0,3 3-1 16,-3-7 0-16,4 7 0 0,-8 7-16 0,7-7 8 15,4 0-8-15,-10 3 0 0,3 3 16 0,0-3-4 0,0 10-1 0,-4-7 0 16,4 6-11-16,0 1 0 0,-4 3 0 16,4-1 0-16,-3 4 0 0,-4 3 8 0,0 0-8 15,3 9 8-15,-3 1-8 0,-4 5 8 0,1-5-8 0,2 2 8 16,-6 1-8-16,7-4 10 0,4 10-10 0,-1-7 10 15,-3-2-2-15,0 5 0 0,7-2 0 0,0-4 0 16,-4 1 21-16,4 2 4 0,0 4 1 0,0-7 0 16,3 0-12-16,1-5-2 0,-1 5-1 0,1 0 0 15,-1 1-10-15,1-10-1 0,-1 9-8 0,1-9 12 16,3 3-12-16,-4-3 8 0,1-6-8 0,3 6 0 16,-4-4 11-16,4-5-11 0,-3 6 12 0,-1-7-12 15,1 4 0-15,3-4 0 0,-4-2 0 0,4 2-12 16,-4-8-25-16,4 5-5 15,0-9-1-15,0 0 0 0,0 0-149 0,0 0-29 0,0 0-7 16</inkml:trace>
  <inkml:trace contextRef="#ctx0" brushRef="#br0" timeOffset="-65459.645">23629 6778 2718 0,'-3'-9'60'0,"3"9"12"0,0 0 2 0,0 0 2 0,3-4-60 0,-3 4-16 0,7-6 0 0,4 3 0 31,-1-6-41-31,8 9-11 0,-4-10-3 0,0 10 0 0,4-9 63 0,-1 9 12 0,8-6 2 0,0-1 1 16,0 4 57-16,-1-3 12 0,1 6 3 0,0-3 0 15,3 3-66-15,-3-7-13 0,-1 7-2 0,1 0-1 16,-4-3-5-16,0 3-8 0,-3 0 11 0,-4 0-11 15,-3 0 0-15,3 0 0 0,-7 0-12 0,0 3 3 32,0-3-38-32,-7 0-7 0,7 7-2 0,0-4 0 0,-4 3-145 15,5-3-30-15,-1 7-5 0,0-7-2 0</inkml:trace>
  <inkml:trace contextRef="#ctx0" brushRef="#br0" timeOffset="-64963.63">24243 7076 1634 0,'0'0'36'0,"0"0"7"0,0 0 1 0,-7 6 3 0,0-3-38 0,7-3-9 16,-7 0 0-16,3 0 0 0,4 0 9 0,-7 10 0 15,7-10 0-15,0 0 0 0,-7 0 60 0,4 9 12 16,-1-6 3-16,-3 4 0 0,7-7 11 0,-4 3 2 15,-3 6 1-15,0 0 0 0,4-5-42 0,-1 2-8 16,1-3-1-16,3-3-1 0,0 0-27 0,0 0-6 16,0 0-1-16,0 0 0 0,0 0 0 0,0 9 0 0,0-9 0 0,3 4 0 15,-3-4 4-15,7 6 1 0,4-3 0 0,0-3 0 16,-1 6-5-16,1-6-2 16,3 0 0-16,-4 3 0 0,4-3-10 0,-3 0 0 0,3 7 0 15,0-4 0-15,-3 0 0 0,-1-3 0 0,5 9 0 0,-5 1 0 16,1-4 15-16,3 0-3 0,-4 4 0 0,1 2 0 15,-4-2-12-15,0-1-18 0,4 4 4 0,-8 5 1 16,1-5 21-16,-1 6 4 0,4-7 0 0,-3 4 1 16,-4-3-5-16,3-1-8 0,-3 1 11 0,4-4-11 15,-4 10 15-15,0-7-4 0,0 1-1 0,-4 3 0 16,4-4-2-16,0 1 0 0,-7 2 0 0,4-8 0 16,-8 8 2-16,4-5 0 0,0-4 0 0,-3 3 0 15,-5 1-10-15,1 2 12 0,-3-5-12 0,3-4 12 16,-1 6 8-16,-2-6 3 0,3-3 0 0,-4 7 0 15,0-7-43 1,4 0-8-16,-7 0-1 0,7-7-1 16,-4 7-2-16,4-6-1 0,0 0 0 0,0-4 0 0,0-2-136 0,3-1-27 15,1-6-6-15,-1 1-803 0</inkml:trace>
  <inkml:trace contextRef="#ctx0" brushRef="#br0" timeOffset="-64643.247">24070 7032 1728 0,'0'0'153'0,"0"0"-122"0,0 0-31 0,7 0 0 16,4 0 149-16,-4-3 24 0,3 3 5 0,4-6 1 15,1 6-140-15,-5 0-28 0,4 0-11 0,-3-4 8 16,3 4 35-16,-3-6 6 0,-1 6 2 0,1 0 0 16,-1-3-5-16,1 3-1 0,-1 0 0 0,1 0 0 15,0 0-32-15,-4 3-13 0,0 3 11 0,3-6-11 16,-3 0 0-16,0 0-8 0,4 0-1 0,0 0 0 16,-1-6-48-16,1 6-10 0,3-3-1 0,3 3-1 31,1 0-115-31,-4-3-22 0,4-3-5 0</inkml:trace>
  <inkml:trace contextRef="#ctx0" brushRef="#br0" timeOffset="-64088.896">25259 6010 1728 0,'0'0'153'0,"0"0"-122"0,0 0-31 0,0 0 0 0,0 0 72 0,-7 0 9 0,0 0 2 0,0 9 0 31,0-3-115-31,3 1-22 0,-6-7-5 0,3 9-1 0,-1 0 44 0,-2 4 16 0,-4-4-11 0,0 1 11 16,-4 9 49-16,4-4 16 0,-7 1 3 0,3 0 1 15,-3 12-4-15,7-6-1 0,-4 6 0 0,4-3 0 16,-7 3-14-16,3-3-3 0,-3 7-1 0,7-1 0 15,-4 1-13-15,1 8-2 0,3-5-1 0,3-4 0 16,0 7-7-16,1-4-2 0,-1 1 0 0,4 6 0 16,0 2 5-16,0-5 1 0,4-3 0 0,-1-4 0 0,1 0-27 15,3 7 0-15,0-13 0 0,3 6 0 16,1-2 15-16,-1-4-3 0,1-3 0 0,3 0 0 0,0 0-12 16,3-4 8-16,1 1-8 0,-1 0 0 0,1-3 10 0,3-4-10 15,0 7 10-15,0-6-10 16,1 2-36-16,6-2-12 0,0-4-4 0,0 1 0 15,0 2-83-15,7-9-17 0,-6 4-3 0,-1-4-1 16,0 3-67-16,0-6-13 0,14 0-4 0,-6-6 0 0</inkml:trace>
  <inkml:trace contextRef="#ctx0" brushRef="#br0" timeOffset="-63454.653">25315 6753 2761 0,'0'0'60'0,"0"0"13"0,0 0 3 0,0 0 2 0,0 0-62 0,0 0-16 0,-3 6 0 0,3 4 0 16,-4-1-32-16,4 4-10 0,-3 5-2 0,-1-5 0 15,4 3 28-15,-3-1 4 0,-1 1 2 0,1 0 0 16,3 2 38-16,-4-5 7 0,1 6 1 0,-1-7 1 15,4 1 0-15,0-4 0 0,-3 7 0 0,3-10 0 0,0 4-20 16,0-10-4-16,0 0-1 0,0 0 0 0,0 0 0 0,0 0 0 16,0 0 0-16,0 0 0 0,0 0 4 0,10 0 0 15,-3-4 0-15,4-2 0 0,-4 0-6 0,3-10-1 16,-3 7 0-16,4-7 0 0,-4 1-9 0,4-7 8 16,3 9-8-16,0-6 8 0,0-3-8 0,-3 0 0 15,3 3 0-15,-4-2 0 0,1 8 0 0,3 0 0 16,-3 1 0-16,-4 6 0 0,-4-4 9 0,1 10-9 15,3-9 10-15,3 9-10 0,-10 0 8 0,4 0-8 16,3 6 0-16,0-3 9 0,0-3-9 0,-7 0 0 16,0 0 0-16,0 0 8 0,7 10 1 0,0-1 0 15,-3-6 0-15,3 3 0 0,-4-2 11 0,-3-4 1 16,7 9 1-16,-3 0 0 0,-4-9-22 0,7 4 0 16,-4 5 0-16,-3-9 0 0,0 0 8 0,0 0 0 15,0 0 0-15,7 0 0 0,-7 0-8 0,11 0 0 0,-4 0 0 16,4 0 8-16,-1 0-8 0,1-3 0 0,3-3 0 15,-3 2 8-15,3-5-8 0,-4 6 0 0,4-7 0 0,-3 4 0 16,3 3 0-16,-3-6 0 0,3 9 0 0,-4-4 0 16,-3-2 0-16,0 6 0 0,-7 0 0 0,7 6 0 15,-7-6 0-15,8 4 0 0,-5 8 0 0,1-6 0 16,-1 4 0-16,4-4 0 0,-7 4 0 0,4 5 0 16,3-2 0-16,-4-4 0 0,1 1 8 0,3-4-8 15,-4 3 8-15,4 1-8 0,-3 2 10 0,3-2-10 16,-3 2 8-16,3 4-8 0,0-4 0 0,0-2 0 15,0 2 0-15,-4-2 0 0,4-1 0 0,-3 1 0 16,-1-1 0-16,1-3-20 0,-1 4 4 0,-3-10 0 16,0 9-109-1,4 0-22-15,0-5-4 0,-4-4-704 0,0 0-141 0</inkml:trace>
  <inkml:trace contextRef="#ctx0" brushRef="#br0" timeOffset="-63162.805">26049 7010 2188 0,'0'0'195'0,"0"0"-156"16,0 0-31-16,0 0-8 0,0 0 117 0,0 0 23 0,0 13 4 0,4-4 0 31,3-3-178-31,0 1-36 0,-4-1-7 0,1 3-2 0,3-6 79 0,-4 10 0 0,4-4 18 0,1 1-3 16,-5-1 14-16,4 4 3 0,0-4 1 0,-3 4 0 15,3-4 1-15,-4 4 0 0,1 2 0 0,-1 1 0 16,-3-7-34-16,0 10 0 0,0-6 0 0,-3-1 0 16,-1-2 0-16,4 5 0 0,-7-8 0 0,4 2 0 31,-1-3-32-31,4-6-4 0,-3 3-1 0,3-3 0 0,0 0-68 16,0 0-14-16,0 0-2 0,0 0-568 0,0 0-114 0</inkml:trace>
  <inkml:trace contextRef="#ctx0" brushRef="#br0" timeOffset="-62503.422">26635 6769 1785 0,'0'0'79'0,"-4"-4"17"0,-3-2-77 0,-3 3-19 16,3 0 0-16,-4-3 0 0,0 6 130 0,1-4 22 0,3-2 5 15,0 6 1 1,-7 6-182-16,-1-6-36 0,5 4-7 0,-4-4-1 0,0 6 51 0,0 0 17 0,-1 4-10 0,1-4 10 15,4 0 19-15,-1 4 9 0,1 5 1 0,2-9 1 16,-2 4-10-16,3-1-1 0,-4 4-1 0,8 3 0 16,-4-4-6-16,3 1-2 0,1-4 0 0,-1 4 0 15,1-4 0-15,-1 4 0 0,4-4 0 0,4 7 0 16,-4-10-2-16,3 3 0 0,-3-9 0 0,7 10 0 16,-7-10 2-16,7 6 0 0,4-3 0 0,-1 0 0 15,1-3-1-15,0 6 0 0,3-6 0 0,-4 0 0 16,4-6 1-16,-3 6 0 0,3-3 0 0,-3 0 0 15,-1-3 2-15,-3-4 0 0,4 7 0 0,-1-3 0 16,-3-7 12-16,4 4 2 0,-4 0 1 0,0-4 0 16,0 4-3-16,-3-4-1 0,-1 4 0 0,1-1 0 15,-1 7 1-15,-3 3 1 0,0 0 0 0,0 0 0 16,-3-9-9-16,3 9-1 0,0 0-1 0,-7-3 0 16,3-4-14-16,4 7 0 0,0 0 0 0,0 0 0 0,0 0 0 15,0 0 0-15,0 0 0 0,0 0 0 0,0 0 18 16,0 0 1-16,0 0 0 0,0 10 0 0,0-1 2 0,4-6 1 15,-4 13 0-15,0-4 0 0,7 1-14 0,-4 0-8 16,1-4 10-16,-1 10-10 0,4-7 8 0,1 7-8 16,-1-6 0-16,0-1 9 0,-4 4-9 0,1-4 0 15,-1 1 0-15,1 3 8 0,3-10-8 0,0 10 0 16,0-7 0-16,0-3 0 0,0 4 0 0,0-4-9 16,0-3 9-16,0 6-13 15,0-5-51-15,0 2-9 0,-7-6-3 0,7 3 0 16,0-3-135-16,0 0-27 0</inkml:trace>
  <inkml:trace contextRef="#ctx0" brushRef="#br0" timeOffset="-61738.711">26621 5872 1152 0,'-7'-3'102'0,"7"3"-82"0,0 0-20 0,-4-7 0 15,-7 7 153-15,8 0 27 0,3 0 4 0,0 0 2 16,0 0-138-16,0 0-27 0,0 0-5 0,0 0-2 16,0 0 29-16,0 0 5 0,0 0 2 0,0 0 0 15,11 0 18-15,-4 7 3 0,-7-7 1 0,3 3 0 16,1 9-13-16,-1-2-3 0,4 12 0 0,4-13 0 15,-4 10-15-15,3-7-3 0,8 10-1 0,0-3 0 16,-1 3-7-16,1 0-2 0,3 6 0 0,4-3 0 16,0-3-12-16,-1 10-4 0,1-4 0 0,3 3 0 15,0-6 0-15,4 7 0 0,0-1 0 0,3 0 0 16,-7 1 12-16,8-1 3 0,-1 1 0 0,0 5 0 16,0-6-13-16,-3 1-2 0,4-7-1 0,-8 9 0 15,0-5 3-15,-3-1 1 0,-1 0 0 0,-6 3 0 16,3 1 1-16,-7-1 1 0,0-3 0 0,0-3 0 0,-3 7-6 15,0-1-2-15,-1-3 0 0,-6-2 0 0,3 2-9 0,-7 0 10 16,3-3-10-16,-3 6 10 0,0-9-10 0,-3 7 0 16,3-4 9-16,-7 3-9 0,0-3 0 0,0-3 0 15,0 9 0-15,-4-9 8 0,4 6-8 0,-4-6 0 16,-3-3 0-16,4-3 0 0,-4 3 8 0,-1 3-8 16,-2-4 8-16,3-5-8 0,0 9 0 0,-1-13 0 15,-2 10 0-15,3-6 0 0,0-4-10 0,0 4-6 16,3-4-2-16,0 0 0 15,1-5-129-15,3 5-25 0,-4 0-6 0,8-9-1 0</inkml:trace>
  <inkml:trace contextRef="#ctx0" brushRef="#br0" timeOffset="-38973.243">5447 9713 1746 0,'0'0'77'0,"0"0"16"0,0 0-74 0,0 0-19 15,0 0 0-15,0 0 0 0,7 0 52 0,-7 0 6 16,0 0 2-16,11 6 0 0,-4-6-28 0,0 4-4 15,3-4-2-15,-6 0 0 0,-4 0 5 0,10 0 1 0,4 6 0 16,1-3 0-16,-5-3-7 0,1 3-1 0,3-3 0 16,-4 6 0-16,5-6-24 0,2 3 8 0,-6-3-8 0,6 0 0 15,-2 7 19-15,2-4-2 0,1-3 0 0,-4 0 0 16,7 0-5-16,-7 0 0 0,4 0-1 0,-8 0 0 16,8 0-11-16,-4 0 8 0,4 0-8 15,-4 0 8-15,0 0-8 0,-3 0 0 0,3 0 0 0,-4 0 8 31,4-3-36-31,-3 3-8 0,0-7-2 0,3 7 0 16,-4 0-109-16,4-3-21 0,-3-3-5 0,3 6-389 0,4-3-78 0</inkml:trace>
  <inkml:trace contextRef="#ctx0" brushRef="#br0" timeOffset="-38523.974">5496 9955 990 0,'0'0'44'0,"0"0"8"0,18-4-41 0,-7-2-11 0,3 6 0 0,0 0 0 16,-4-3 84-16,11 3 14 0,-6 0 3 0,-1 0 1 15,7 3 14-15,-11-3 2 0,15 0 1 0,-11 0 0 16,4 10-22-16,0-10-4 0,-1 0-1 0,4 6 0 15,-7 0-44-15,4 0-8 0,0-2-3 0,-1-4 0 16,1 6-15-16,0-3-3 0,3-3-1 0,7 0 0 16,-10 6-3-16,6-6-1 0,1 0 0 0,0 0 0 15,3-6-14-15,-3 6 9 0,3 0-9 0,4-3 8 16,-4-3-8-16,4 6 10 0,-8 0-10 0,5-4 10 16,-5 4-10-16,-3-6 0 0,1 6 0 0,2-3 0 31,-6 3-152-31,3-3-35 0</inkml:trace>
  <inkml:trace contextRef="#ctx0" brushRef="#br0" timeOffset="-37487.623">7281 9481 748 0,'0'0'67'0,"0"0"-54"16,0 0-13-16,0 0 0 0,0 0 167 0,0 0 30 16,0 0 7-16,0 0 0 0,0 0-116 0,0 0-24 15,0 0-5-15,0 0-1 0,0 0 27 0,0 0 6 16,0 0 1-16,0 0 0 0,0 0-58 0,0 0-11 16,0 0-3-16,0 0 0 0,0 0-20 0,-3 6 0 15,3-3 0-15,0-3 0 0,-7 10 19 0,7-1-1 16,-4-6 0-16,4 7 0 0,0-1 22 0,0-6 4 15,0-3 0-15,0 10 1 0,-10 5-7 0,6-8-2 16,4 2 0-16,-3 1 0 0,-4 2-16 0,7-3-3 16,-8 4-1-16,5 3 0 0,-4-7-8 0,0 4-8 15,0-1 9-15,3 1-9 0,-6-4 14 0,3 1-3 16,0 2-1-16,0-2 0 0,-1 2 8 0,1-3 2 0,-3 1 0 16,-1-1 0-16,1-6 4 0,3 7 0 0,-8-1 1 15,5-3 0-15,3 1-13 0,-4-7-2 0,1 9-1 0,3-3 0 16,0-2-9-16,-4-4 12 0,4 9-12 0,0-6 12 15,0-3-12-15,3 6 0 0,-3-6 0 0,4 0 8 16,3 0-8-16,-7 0 10 0,0-6-10 0,0 6 10 16,3 0-2-16,-3 0-8 0,-4 0 12 0,4 0-4 15,0-3-8-15,0-3 10 0,-3 3-10 0,3 3 10 16,0-10-1-16,3 7 0 0,-7-3 0 0,8-1 0 16,-4 1 7-16,3-3 2 0,1-1 0 0,-1-2 0 15,1 2-18-15,3 1 0 0,0 3 0 0,-7-4 0 16,7 1 0-16,0 0 0 0,0-1 0 0,0-2 0 15,0 2 0-15,7 1 0 0,-7-1 0 0,0 7 0 16,0-6 0-16,3 6 0 0,1-4 0 0,-4 7 0 16,3-9 0-16,-3 9-9 0,4-3 9 0,3-7-8 0,0 10 8 15,0-3-12-15,0-3 12 0,4 6-12 0,3-3 12 0,0 3 0 16,0 0-9-16,-3 0 9 0,6 0 0 0,1 0-11 16,-4 3 11-16,0-3-8 0,0 0 8 0,0 0 0 15,4 6 0-15,-4-3 0 0,0 4 0 0,0-4 0 16,-3 0 0-16,3 6 0 0,-3 1 0 0,3-4 0 15,3 0 0-15,-6 4 0 0,-1-1 0 0,5 1 0 16,-1-7 0-16,0 6 8 0,0 1-8 0,-4 2 8 16,5-2-8-16,-5-4 8 0,8 0-8 0,-8 3 11 15,4-2-11-15,-6-4 12 0,2 9-12 0,1-5 10 16,-1-4-10-16,-3 6 10 0,7 1-10 0,-10-7 0 16,3 6 0-16,7-3 0 0,-10-2 0 0,-1 5 0 0,-3-9 0 15,11 3 0-15,-4-3 0 0,3 6 0 16,-10-6-12-16,4 4 12 15,3 2-139-15,7-3-20 0,-10-3-4 0,3 0-972 0</inkml:trace>
  <inkml:trace contextRef="#ctx0" brushRef="#br0" timeOffset="-36251.905">8431 8954 2052 0,'0'7'45'0,"0"-7"10"0,0 0 1 0,0 0 1 0,-7 0-45 0,0 0-12 0,4 0 0 0,-4 0 0 0,0 0 0 0,0 0 10 16,-4 3-10-16,0-3 10 0,1 0 33 0,-4 0 6 16,0 0 2-16,0 0 0 0,6 0-26 0,-13 0-5 15,7 0 0-15,-3 6-1 0,-5-3-2 0,5 3 0 16,-1 1 0-16,0-7 0 0,1 6 10 0,-1-3 1 15,4 3 1-15,0-3 0 0,0 4-4 0,0-4-1 16,3 0 0-16,1 3 0 0,-1-3 13 0,4-3 3 16,0 7 0-16,-4-4 0 0,4-3-32 0,0 3-8 15,0 3 0-15,7-6 0 0,-3 3 8 0,3-3 0 16,-7 7 0-16,7-7 0 0,0 0-8 0,-4 3 0 16,0 6 0-16,4-9 0 0,0 0 0 0,0 0 0 15,-3 3 0-15,3-3 0 0,0 0 11 0,0 0 1 0,0 0 0 16,0 0 0-16,0 0 9 0,0 0 3 15,11 10 0-15,-1-10 0 0,1 9-4 0,3-9 0 0,-4 0 0 0,5 0 0 16,-1 0-20-16,3 0 0 0,4 0 0 0,1 0 0 16,-5 0 0-16,4 6 0 0,4-6 0 0,0 3 0 15,-11 1 0-15,7-4 0 0,4 6 0 0,-8-3 0 16,5 3 0-16,-1-3 0 0,3 7 0 0,-9-7 0 16,6 6 0-16,-4-2 0 0,-3-4 0 0,4 6 0 15,0 1 0-15,-1-7 0 0,-6 3 0 0,0 0 0 16,-1 1 0-16,-3-4 0 0,4 3 0 0,-1-3 0 15,-10-3 0-15,4 6 0 0,-4-6 0 0,3 7 0 16,-3-7 0-16,4 6 0 0,3 3 0 0,-3-6 0 16,-4-3 0-16,-4 13 0 0,4-7 0 0,-4-3 0 15,1 7 0-15,-1 2 0 0,-3-2 0 0,0-1 0 0,-3 1 0 16,3-1 0-16,-4-6 0 0,0 10 0 16,-3-7 11-16,4 3-3 0,-4 4 0 0,-4-4 0 0,0 1-8 0,1-4 0 15,-1 3 0-15,0 1 0 0,1 2 0 16,3-2 0-16,-14 5 0 0,6-8 0 0,12 8 0 0,-15-2 0 15,7-4 0-15,1 4 0 0,-1-1 0 0,4-2 0 16,0 2 0-16,0-2 0 0,3-1 0 0,1 4 0 16,3-4 0-16,-4 4 0 0,7-4 0 0,-3 7 0 15,4-4 0-15,-1 1 0 0,1-4 0 0,-4 4 0 16,3-4 0-16,1 4 0 0,-1 2 0 0,1-2 0 16,-1-4 0-16,4 1 0 0,4-4 0 0,-4 3 0 15,0-9 0-15,3 10 0 0,-3-1 10 0,0-9 0 16,7 3 0-16,-7-3 0 0,0 0 2 0,11 10 0 0,-4-10 0 0,3 6 0 15,1-3-12-15,-4-3 12 0,4 6-12 0,3-6 12 16,-4 0-12-16,8 4 12 0,-4-4-12 16,4 0 12-16,-1 3-12 0,-2-3-14 0,2 0 3 0,1 6 1 15,-1-3 18-15,1-3 3 0,0 0 1 16,-4 0 0-16,0 10-12 0,4-10 0 0,-4 0 0 0,0 0 0 16,0 3 0-16,-3 3 0 0,-1-3 0 0,1-3 0 31,-1 0-27-31,4 6-7 0,-10-2-2 0,3-4 0 15,4 0-179-15,-11 0-36 0,0 0-7 0</inkml:trace>
  <inkml:trace contextRef="#ctx0" brushRef="#br0" timeOffset="-35641.478">8160 10177 518 0,'0'0'23'0,"0"0"5"0,0 0-28 0,0 0 0 0,0 0 0 0,0 0 0 16,0 0 276-16,0 0 51 0,0 0 9 0,0 0 3 15,0 0-199-15,0 0-40 0,7 0-8 0,-7 0-2 16,10 0 11-16,-3 6 3 0,-7-6 0 0,11 0 0 16,-4 0-55-16,4 4-10 0,3-4-3 0,-7 0 0 15,3 0-14-15,5 0-3 0,-5 0-1 0,8-4 0 16,-8-2 6-16,8 6 0 0,-4-3 1 0,4 3 0 16,-4 0 1-16,0-6 0 0,0 3 0 0,4 3 0 15,-8 0-9-15,4-10-1 0,1 7-1 0,-1-3 0 16,0 3-15-16,-4-7 9 0,4 7-9 0,-3-3 8 15,-4-4-8-15,0 7 12 0,0-6-12 0,0 6 12 16,-3-7-4-16,-1 4 0 0,-3 6 0 0,0-6 0 16,0 0 4-16,-3-4 0 0,-1 10 0 0,-3-9 0 15,0 6-4-15,-3-7 0 0,-1 7 0 0,0-3 0 16,1 3-8-16,-1 0 0 0,-3-4 0 0,0 7 0 16,-4 0 0-16,4 0 0 0,0 0 0 0,0 0 0 15,-4 7 0-15,1-1 0 0,-1 0-8 0,4-3 8 0,-4 7-9 0,8 2 9 16,-8 4-12-16,4 0 12 0,-4 2-12 0,8 4 12 15,-8 0-12-15,4-3 12 0,0 3 0 0,0 0 0 16,7 0 8-16,-4-3-8 0,4 0 16 0,4-4-2 16,3 7-1-16,-4-3 0 0,8-6 0 0,-4 5 0 15,7 1 0-15,0-6 0 0,0-1-13 0,0 7 0 16,3-6 0-16,5 2 0 0,-1-8 0 0,0 8 16 16,0-2-4-16,3-10 0 0,5 6-24 0,-1-2-6 15,4-4-1-15,3 0 0 16,0 3-104-16,4-6-21 0,-4 0-4 0</inkml:trace>
  <inkml:trace contextRef="#ctx0" brushRef="#br0" timeOffset="-34818.024">9631 8973 403 0,'0'0'36'0,"0"0"-36"0,0 0 0 0,0 0 0 0,7 0 121 0,-4-9 18 0,-3 9 3 0,7-3 1 15,-3-4-111-15,-4 7-23 0,0 0-9 0,0 0 8 16,0 0 87-16,0-6 17 0,0 0 3 0,0 6 1 15,0 0 12-15,0 0 4 0,0 0 0 0,0-10 0 16,-4 10-52-16,1-9-9 0,-1 6-3 0,1-7 0 16,-1 10-6-16,1-9-2 0,-4 6 0 0,3-7 0 15,-3 1-3-15,4 6-1 0,-4-3 0 0,3 2 0 0,1-5-38 0,-4 6-8 16,-1-3-2-16,1 2 0 16,0-2-8-16,4 6 8 0,-8-6-8 0,4 0 8 0,0 6-8 15,4 0 0-15,-12 0 0 0,8 0-11 0,0 6 11 16,-3-3 0-16,-1 0 0 0,1 3 0 0,3-2 0 0,-4 5 0 15,0 0 0-15,1 1 0 0,-1 2 0 0,4 1 0 16,-3 6 0-16,3-7 0 0,-4 10 0 0,4 6 0 16,-4-6 0-16,4 0 0 0,0 10 13 0,4-4 5 15,3-3 1-15,-7 6 0 0,0 1 14 0,3 5 3 16,1-5 1-16,-1 2 0 0,0 1-24 0,1 2-5 16,3-2 0-16,-4-1-8 0,1 4 11 0,3-4-11 15,-4 7 10-15,4-6-10 0,0-4 10 0,0 0-10 16,0 1 10-16,0-1-10 0,0-9 8 0,0 6-8 15,0-3 0-15,0-6 0 0,0 3 8 0,0 0-8 0,0-6 0 16,0-1 9-16,0-5-9 0,0 2 0 16,0-2-10-16,0-1 10 15,0-9-96-15,0 0-12 0,0 0-4 0,0 0-644 16,0 0-128-16</inkml:trace>
  <inkml:trace contextRef="#ctx0" brushRef="#br0" timeOffset="-34542.541">9013 9581 403 0,'0'0'36'0,"0"0"-36"0,0 0 0 0,0 0 0 0,0 0 250 0,11-6 43 16,-4 3 9-16,4-3 2 0,-1 3-254 0,4-7-50 15,-3 10-11-15,0-9-1 0,-1 9 137 0,1 0 28 16,-1 0 6-16,1 0 1 0,3 0-43 0,0 0-8 15,-3 0-1-15,3 6-1 0,0-3-63 0,0-3-12 16,4 0-2-16,-1 0-1 0,1 0-20 0,0 6-9 16,-4-2 8-16,3-4-8 0,1 0 10 0,-4 0-10 15,4 3 12-15,-4-3-12 0,7 0 0 0,-3 0-9 16,-4 0-1-16,3 0 0 16,-2 6-194-16,-1-3-40 0,14-3-7 0,-14 0-1 0</inkml:trace>
  <inkml:trace contextRef="#ctx0" brushRef="#br0" timeOffset="-34238.095">9631 9744 1555 0,'0'0'68'0,"0"0"16"0,0 0-68 0,0 0-16 0,0 0 0 0,0 10 0 16,0-10 149-16,3 6 27 0,1 0 4 0,-1 10 2 15,1-7-147-15,-1-2-35 0,-3 12 0 0,4-7 0 16,0-2 24-16,-1 8 2 0,-3-5 1 0,0 6 0 0,0 0 0 0,0-4 0 16,4 4 0-16,-8-6 0 0,4 5-11 0,-3-5-3 15,3 6 0-15,0-7 0 16,0 1-3-16,0 2-1 0,0-2 0 0,0 0 0 15,0-4-93-15,0 0-20 0,0-9-3 0</inkml:trace>
  <inkml:trace contextRef="#ctx0" brushRef="#br0" timeOffset="-33736.236">10347 8898 1267 0,'0'0'56'0,"0"0"12"0,-4 0-55 0,4 0-13 0,0 0 0 0,0 0 0 15,0 0 54-15,0 0 8 0,0 0 2 0,8-3 0 16,2 3 51-16,-10 0 10 0,0 0 3 0,0 0 0 16,0 0-52-16,4 6-9 0,-8 3-3 0,-3 1 0 0,4-1 0 0,-5 4 0 15,1-1 0-15,-3 7 0 0,-1 3 0 0,1 0 0 16,3 0 0-16,-4 6 0 0,-3 3-17 0,3 1-4 15,1-1-1-15,-1 1 0 0,4-1-1 0,-3 3 0 16,-1-2 0-16,4 5 0 0,0 1-41 0,0-7 0 16,3 10 0-16,-3-9 0 0,7 2 0 0,-3-3 0 15,3-2 8-15,0 2-8 0,0-6 9 0,3 3-9 16,-3-6 10-16,4 0-10 0,-1 0 8 0,1 0-8 16,6-3 0-16,1 0 9 0,-4-1-9 0,4-2-12 15,3-6 2-15,3 8 1 16,4-5-90-16,1-1-17 0,-5-2-4 0,4-1-1 15,8-6-72-15,-5 4-15 0,-6-4-2 0,0-3-1 0</inkml:trace>
  <inkml:trace contextRef="#ctx0" brushRef="#br0" timeOffset="-33405.213">10580 9174 806 0,'0'0'72'0,"0"0"-58"0,3 9-14 0,-3 4 0 16,-7-4 188-16,7 1 36 0,7-1 6 0,-3 3 2 0,-4 1-76 0,0-4-16 15,3 10-2-15,4-6-1 0,1 6-20 0,-5-1-4 16,-3-2-1-16,4 6 0 0,-1-3-48 0,4 3-11 15,-7 0-1-15,0-3-1 0,0 3-28 0,4-4-6 16,-1 4-1-16,-6-3 0 0,-1-3-8 0,4 6-8 16,4-3 9-16,-1-7-9 0,-6 7 8 0,3-7-8 15,3 4 0-15,1-3 9 0,-1-4-9 0,1 4-11 16,-4-10 3-16,7 6 0 16,0-3-111-16,-7-6-21 0,0 0-5 0,0 0-591 15,7-6-117-15</inkml:trace>
  <inkml:trace contextRef="#ctx0" brushRef="#br0" timeOffset="-32783.666">10537 9227 2016 0,'-24'-16'179'0,"20"10"-143"16,4-3-36-16,-3-1 0 0,-8 7 148 0,4-6 22 0,14-1 5 0,0 1 1 15,4 3-141-15,-4-1-35 0,0-2 0 0,7 3 0 16,0-1 20-16,0-2-4 0,-7 9 0 0,4-3 0 15,3-3 14-15,-3 6 2 0,-1-4 1 0,1 4 0 16,3 0-16-16,0 0-3 0,0 0-1 0,0 0 0 16,0 4-13-16,0-4 8 0,4 6-8 0,-4-3 0 15,0 3 20-15,0-3-1 0,0-3-1 0,1 10 0 16,-1-1-18-16,-4-6-16 0,-3 7 4 0,0-1 0 16,4-6 12-16,-4 7 0 0,-7-1 0 0,0 1 0 0,0-1 14 15,-3 0-4-15,-5 4-1 0,1-4 0 0,-3 1-1 16,3-4-8-16,-4 10 12 0,4-10-4 0,-7 3-8 15,0-2 10-15,7-4-10 0,0 9 10 0,-7-2-10 0,3-1 8 16,1-3-8-16,-1 1 8 0,4-1-8 0,0 3 8 16,-4-6-8-16,1 7 8 0,3-7-8 15,0-3 0-15,7 0 0 0,0 0 0 0,0 9 0 0,0-9 0 16,0 7 8-16,0-7-8 0,0 0 0 0,3 3 0 16,4 6 0-16,0-6 0 0,-7-3 0 0,7 7 0 15,4-4 0-15,-1 3 0 0,1 0 0 0,0 1 0 16,-1-4 0-16,1 6 0 0,6-3 0 0,-6 1-9 15,0 2 9-15,-1 1 0 0,8-1 0 0,-1-6-8 16,-6 6 8-16,0 1 0 0,3-1 0 0,-4 1 0 16,8 2 0-16,-4-2 0 0,-14 2 0 0,4-2 0 15,10-1 0-15,-7 4 0 0,-7-1 0 0,0-3 0 0,0 4 0 16,7-4 0-16,3 1 0 0,-6-1 0 0,-11 1 0 16,3-1 0-16,8 0 0 0,-8-2 0 0,-6-1 0 0,-1-3 0 15,4 7 0-15,-4-1 0 0,-3-6 0 0,0 3 9 16,-7-2 3-16,7 2 1 0,0-3 0 15,-4 0 0-15,-3 3-2 0,0-3-1 0,7-3 0 0,-4 7 0 16,4-4-10-16,0-3 0 0,-4 0 9 0,4 6-9 16,0-3 0-16,3-3-8 0,-6 0 0 0,6 3 0 31,1-3-34-31,3-3-6 0,-4 3-2 0,4 0 0 16,3-3-98-16,4 3-20 0,0 0-4 0,-7-6-585 0,0 6-117 0</inkml:trace>
  <inkml:trace contextRef="#ctx0" brushRef="#br0" timeOffset="-32016.646">10940 8857 345 0,'0'0'15'0,"0"0"4"0,0 0-19 0,0 0 0 15,0 0 0-15,0 0 0 0,0 0 208 0,0 0 39 16,0 0 7-16,0 0 2 0,10-3-129 0,1-3-26 15,-11 6-5-15,10 0 0 0,5 0 6 0,-5-4 2 16,-10 4 0-16,0 0 0 0,7 4-24 0,4-4-4 16,-4 0 0-16,0 6-1 0,0-3-39 0,3 10-8 15,5-4-2-15,2 0 0 0,-10 4-11 0,11 6-3 0,0-7 0 0,3 10 0 16,-7-3 3-16,3 3 0 0,1 0 0 16,3 0 0-16,4 3 1 0,-4 0 1 0,-3-3 0 0,3 9 0 15,4-9 1-15,-4 10 0 0,-7-10 0 0,-3 9 0 16,6-3 6-16,-6-3 2 0,3 13 0 15,-7-7 0-15,-4-6-14 0,1 7-4 0,7-1 0 0,-11-3 0 16,-4 4 4-16,-3-7 1 0,7 3 0 16,-4-3 0-16,1 3 4 0,-4-6 1 0,0 0 0 0,0 0 0 15,3 0-6-15,-3 0-2 0,-7-3 0 0,3-7 0 16,8 7-10-16,-4-6 0 0,-4 2 0 0,4-2 0 16,-3-4 0-16,3 1 0 0,0-4 0 0,-1 3 0 15,1 1-81 1,0-10-12-16,7 0-3 0,0 0-685 0,-7 0-138 0</inkml:trace>
  <inkml:trace contextRef="#ctx0" brushRef="#br0" timeOffset="-31214.06">12284 8901 1728 0,'0'0'38'0,"0"0"8"0,0 0 2 0,0 0 0 0,0 0-39 0,0 0-9 16,0 0 0-16,3-6 0 0,1-4 53 0,-1 1 9 15,-3-1 2-15,0 10 0 0,4-9-52 0,-1 0-12 16,1-1 0-16,-4 10 0 0,0-6 54 0,0-10 8 15,-4 13 2-15,4-9 0 0,-3 5 0 0,3 7 0 16,0-9 0-16,-7 3 0 0,3-1-52 0,-3-2-12 16,0 6 0-16,0-3 0 0,0 6 54 0,-4-4 8 15,1 4 2-15,3-3 0 0,0-3-52 0,-4 6-12 16,1 0 0-16,3 0 0 0,-1 0 0 0,1 0 0 0,-3 0 0 0,-1 0 0 16,-3 0 0-16,4 0 0 15,-1 9 0-15,0-5 0 0,1 2 0 0,3 3 0 0,0 1 0 16,-4 2 0-16,4 1 0 0,0-1 0 15,3 10 0-15,-3 3 0 0,0 0 54 0,0 7 8 0,-3-4 2 16,3 3 0-16,0 1-52 0,0 2-12 16,0 1 0-16,-1 5 0 0,1 1 0 0,0-6 0 0,0 5 0 0,4-8 0 15,-1 9 0-15,1-7 8 0,-4 4-8 0,3-4 9 16,1-2-1-16,3-1-8 0,-4 0 12 0,4-6-4 16,0 7 0-16,-3-4-8 0,3-6 12 0,-4 0-4 15,4-3-8-15,0-7 0 0,0 10 0 0,4-12 0 16,-8 2 0-16,4-2-11 0,0-1 1 0,0 0 0 15,0-9-86 1,0 0-18-16,0 0-3 0,0 0-1 0,0 0-144 0,0 0-29 16</inkml:trace>
  <inkml:trace contextRef="#ctx0" brushRef="#br0" timeOffset="-30952.254">11762 9352 2419 0,'0'0'53'0,"0"0"11"0,0 0 3 0,0 0 1 0,0 0-55 0,0 0-13 16,7 0 0-16,3-9 0 0,1 9 0 0,3-3 0 15,-3-3 0-15,3 3 0 0,3-1 105 0,1-2 19 16,0 3 3-16,-1-3 1 0,4 3-103 0,-3-4-25 0,3 4 0 0,0 0 0 16,-3-3 27-16,3 6 0 0,-3-3 0 0,-1 3 0 15,5 0-27-15,-1 0 0 0,-4 0 0 0,1 3 0 31,3-3-24-31,-3 0-9 0,-1 9-3 0,1-6 0 16,0 4-176-16,-4-4-35 0,4 6-7 0</inkml:trace>
  <inkml:trace contextRef="#ctx0" brushRef="#br0" timeOffset="-30499.89">12210 9704 748 0,'0'0'33'0,"0"0"7"0,0 0-32 0,0 0-8 15,0 0 0-15,0 0 0 0,3-3 160 0,1 3 31 16,-1-10 5-16,1 7 2 0,3-3-84 0,-4 3-17 16,1-7-3-16,3 7-1 0,-4-3 43 0,5 3 8 15,-5-4 1-15,4 4 1 0,0 3-29 0,0-3-5 16,-3-3-2-16,3 3 0 0,0 3-82 0,0-7-16 15,3 7-3-15,-2 0-1 0,2 0-8 0,-3 7 0 16,4-7 0-16,-11 0 0 0,3 3 0 0,-3-3 0 16,11 6-9-16,-8 0 9 0,-3-6 0 0,4 7-8 15,-4 2 8-15,0 0 0 0,0-2 0 0,-4 2 0 16,4 4 0-16,-3-4 0 0,-4 7 0 0,3-4 0 16,-6-2 0-16,3 5 0 0,0 1 9 0,-4 0-1 15,0-7 0-15,4 10 0 0,0-6-8 0,-3 5 0 0,3-5 0 16,-4-1 0-16,1 7 0 0,2-6 0 0,-2 6 0 15,6-1 0-15,-6-2 0 0,6-6 12 0,-3 5-12 0,4-2 12 16,-4-1-12-16,3 1 12 16,1-4-12-16,3 10 12 0,0-10-12 0,0 7 8 0,0-6-8 0,3 5 8 15,1-9-8-15,3 10 0 0,-4-6 0 0,4-4 8 16,4 3-8-16,-1 1 10 0,1 2-10 0,3-6 10 16,-3-2-10-16,3 5 10 0,0-6-10 0,0-3 10 15,0 6-10-15,0-6-16 0,0 0 4 0,4-6 1 31,-4 3-90-31,4 0-19 0,-1-3-3 0,1-4-638 0,3 1-128 0</inkml:trace>
  <inkml:trace contextRef="#ctx0" brushRef="#br0" timeOffset="-30050.932">13254 8647 1497 0,'0'0'66'0,"0"0"14"0,0 0-64 0,0 0-16 16,0 0 0-16,0 0 0 0,-4 0 0 0,-3 0 0 0,0 0 0 0,-3 9 0 15,-1-2 55-15,0-1 7 0,-3 3 2 0,-3 1 0 16,-4 9 51-16,-1-4 10 0,1 4 3 0,-3 0 0 16,-1 3-52-16,0 0-9 0,4 0-3 0,0 6 0 15,0-3 0-15,3 3 0 0,0-3 0 0,1 7 0 16,3-1-51-16,0 0-13 0,-4 1 0 0,7-1 0 16,1 0 37-16,3 4 5 0,-4-4 1 0,0 1 0 15,4-1-25-15,0 7-5 0,0-4-1 0,4-3 0 16,-1 4-3-16,1-4-1 0,-1 1 0 0,4-1 0 15,-3 0-8-15,6-2 10 0,1-4-10 0,-1 3 10 16,1-6 4-16,3 0 1 0,3 0 0 0,1 0 0 16,0-3-15-16,3-1-10 0,-4-5 2 0,8-1 0 15,0 7-16-15,-1-6-4 16,1-4 0-16,3 1 0 0,0-7-121 0,-3 6-25 16,3-3-5-16,-7-2-548 0,0-4-109 0</inkml:trace>
  <inkml:trace contextRef="#ctx0" brushRef="#br0" timeOffset="-28587.925">13233 9437 1393 0,'0'0'30'0,"0"0"6"0,0 0 2 0,0 0 2 0,0 0-32 0,0 0-8 0,0 0 0 0,0 0 0 16,0 0 37-16,0 0 6 0,0 0 1 0,0 0 0 15,0 0 54-15,0 0 11 0,0 0 3 0,0 0 0 16,0 0-32-16,0 0-7 0,0 0-1 0,0 0 0 16,7 10-8-16,3-7-1 0,-3-3-1 0,4 0 0 15,0 0-13-15,-1 0-2 0,1-3-1 0,3-1 0 16,0-2-11-16,0 6-3 0,-3-9 0 0,3 9 0 0,0-10-32 15,0 7 0-15,0-6 0 0,0 9 0 0,-3-10 8 16,3 1-8-16,-4 6 0 0,5-7 0 0,-5 10 11 0,1-9-2 16,-4 6 0-16,0-7 0 0,0 7 3 0,-4-3 0 15,5-3 0-15,-5 6 0 0,1-7 0 0,-4 7 0 16,0-3 0-16,-4-4 0 0,-3 7-3 0,3-6 0 16,-3 9 0-16,0-10 0 0,-3 10-9 0,-1-3 0 15,-3 3 0-15,0 0 8 0,0 0-16 0,-4 3-4 16,4-3-1-16,-4 7 0 0,1-4 13 0,3 6 0 15,-7-6 0-15,3 7 0 0,0-1 0 0,1 4 0 16,-1-4 0-16,4 7 0 0,-4-4 0 0,1 1 0 16,6 6 0-16,-3-4 0 0,0 4 8 0,0-6 5 0,7 6 1 15,0-7 0-15,0 7 3 0,-1-7 1 16,8 7 0-16,0-6 0 0,0 9-10 0,0-7-8 0,8-2 9 16,-5-1-9-16,8 7 11 0,-1-6-11 0,4-1 12 0,0 7-12 15,1-6 8-15,2 2-8 0,1-2 0 0,-1-4 0 16,1 4 0-16,0-4-14 0,-1 1 1 0,5-7 0 31,-1 6-35-31,0-6-6 0,0-3-2 0,4 7 0 16,-4-4-157-16,0-3-32 0,0-3-7 0</inkml:trace>
  <inkml:trace contextRef="#ctx0" brushRef="#br0" timeOffset="-27893.618">13557 8697 1501 0,'0'0'66'0,"0"0"14"0,-7 0-64 0,7 0-16 0,0 0 0 0,0 0 0 15,0 0 65-15,0 0 10 0,0 0 1 0,0 0 1 16,0 0-16-16,0 0-3 0,-3 3-1 0,3-3 0 16,0 10 25-16,0-1 5 0,0-6 1 0,3 7 0 0,4-1-25 0,4 4-5 15,-1-4-1-15,1 0 0 0,0 4-27 0,3 6-6 16,0-7 0-16,7 7-1 0,-3 0-14 0,3 3-9 15,3 3 12-15,1-6-12 0,0 3 11 0,0 0-11 16,-1 6 10-16,-3-3-10 0,1 3 26 0,-1-3-1 16,0 0 0-16,-3 0 0 0,-1 4-10 0,-3-4-3 15,0-3 0-15,1 6 0 0,-1-3 4 0,-4 3 0 16,-3-3 0-16,4 4 0 0,-4-1-16 0,4-3 9 16,-4 3-9-16,-4-3 8 0,4-3-8 0,-3 0 0 15,3 6 0-15,0-3 0 0,-4 0 28 0,1-3 3 16,-1 3 1-16,1-3 0 0,-4-3-32 0,3 3 0 15,-3 0 0-15,-3-3 0 0,-1 0 0 0,4-4-12 16,-7 7 3-16,0-3 0 0,0 0 21 0,-3-3 5 16,3 3 1-16,-8-1 0 0,1 4-18 0,0-9 0 15,0 9 0-15,0-7 0 0,3-2 0 0,-3-4 0 0,4 4 0 16,-1-4 0-16,1-5 10 0,3 2-10 16,-1-3 8-16,1-3-8 15,0 0-110-15,0-3-27 0,4-3-6 0,-4-4-1044 0</inkml:trace>
  <inkml:trace contextRef="#ctx0" brushRef="#br0" timeOffset="-9621.42">15078 8863 1036 0,'0'0'23'0,"0"0"5"0,0 0 0 0,10-6 1 0,-3 6-29 0,4 0 0 15,0-3 0-15,-1 3 0 16,1-6-96-16,-4 6-26 0,0 0-5 0,-7 0-1 0,0 0 154 0,0 0 30 0,0 0 7 0,0 0 1 16,0 0 102-16,0 0 21 0,0 0 4 0,0 0 1 15,0 0-103-15,0 0-20 0,0 0-4 0,0 0-1 16,0 0 0-16,-11 0 0 0,4 0 0 0,0-4 0 15,7 4 0-15,-7 0 0 0,7 0 0 0,-7 0 0 16,-4 0-51-16,1 4-13 0,-1-4 0 0,4 0 0 16,-3 0 54-16,3 6 8 0,-4-6 2 0,0 3 0 15,4-3-52-15,-3 0-12 0,-4 6 0 0,3-3 0 16,0-3 0-16,1 4 0 0,-4-4 0 0,0 0 0 16,3 0 54-16,-3 0 8 0,0 0 2 0,3 0 0 15,-3 6-52-15,4-6-12 0,-5 0 0 0,5 0 0 16,-4 0 54-16,3 0 8 0,-3 0 2 0,4 0 0 15,2 0-52-15,-2 0-12 0,-4 0 0 0,0 3 0 16,3-3 0-16,0 0 0 0,1 0 0 0,-1 0 0 16,-3 9 0-16,4-9 0 0,-1 0 0 0,-3 7 0 0,3-7 0 15,1 3 0-15,-1-3 0 0,4 3 0 0,0-3 0 16,0 6 0-16,7-6 0 0,0 0 0 0,-7 3 11 0,7-3-1 16,-11 0 0-16,4 7 0 0,0-4-10 0,7-3 0 15,-7 9 0-15,0-6 8 0,0 7-8 0,7-10 0 16,0 0 9-16,0 0-9 0,-10 0 0 0,10 0 8 15,-4 9-8-15,4-9 0 0,-11 3 0 0,11-3 9 16,-3 0-9-16,3 0 0 0,0 0 8 0,0 0-8 16,-7 10 0-16,7-10 0 0,0 0 14 0,0 0-4 15,0 0-1-15,0 0 0 0,0 0-9 0,0 0 0 16,0 0 0-16,0 0 0 0,0 0 0 0,0 0 0 16,3 0 0-16,4 0 12 0,-7 0-12 0,7 0 12 0,1 0-12 15,2 0 12-15,-3 6-12 0,4-3 12 0,-4-6-12 16,3 6 12-16,1-3-12 0,0 0 12 0,-4 0-12 0,3 0 12 15,4 0-12-15,-3 0 8 0,3 0-8 0,-3 0 8 16,6 6-8-16,-3-3 0 0,4 1 0 0,0-4 0 16,-1 6 0-16,4-3 0 0,1-3 0 0,-5 9 0 15,4-9 0-15,1 7 0 0,-5-1 0 0,1 0 0 16,-1-3 0-16,-2 4 0 0,-1-4 0 0,3-3 0 16,-3 3 0-16,-3 6 0 0,3-9 0 0,0 7 0 15,0-4 8-15,-7-3-8 0,4 6 0 0,0-3 8 16,-1 0-8-16,1-3 0 0,-1 7 0 0,-3-4 0 15,7-3 0-15,-6 0 0 0,2 6 0 0,1-3 0 16,-4-3 0-16,0 6 0 0,0-3 0 0,0 1 0 16,-7-4 0-16,7 0 0 0,-7 0 8 0,7 9-8 15,0-3 0-15,-7-6 0 0,0 0 0 0,4 3 0 16,-4 7 0-16,0-10 0 0,0 0 0 0,0 3 8 0,-4 6-8 0,1-2 0 16,-1-1 0-16,1 3 8 0,-8-9-8 0,4 10 0 15,0-4 0-15,-4 0 8 0,1 4-8 0,-1-4 0 16,-3 3 0-16,0-2 0 0,3 2 0 0,-3 0 0 15,0 4 8-15,-4-4-8 0,4 1 0 0,-3 2 0 16,-5-2 0-16,5 2 0 0,-4 7 0 0,0-6 0 16,-4 5 0-16,0-5 0 0,0 3 0 0,4-1 0 15,-3 4 0-15,2-6 0 0,-2-4 0 0,3 4 0 16,3 6 0-16,-3-7 0 0,0-3 0 0,6 4 0 16,1 3 0-16,0-1 0 0,0-5 0 0,0 9 0 0,0-10 0 15,7 4 0-15,-7-1 0 0,3-3 0 16,1 1 0-16,3-1 0 0,-4 1 0 0,7-7 0 0,-3 6 0 0,4-6 0 15,3-3 0-15,-4 10 0 0,1-4 0 16,-1-3 0-16,1 7 0 0,3-10 0 0,-4 3 0 0,4-3 0 16,0 9 0-16,0 1 0 0,0-10 0 0,4 9 0 15,-1-6 0-15,1 7 0 0,-4-10 0 0,7 6 0 16,0 0 0-16,-4 0 0 0,8-3 0 0,-4 7 8 16,0-10-8-16,4 9 10 0,3-6-10 0,-4 4 10 15,8-4-2-15,0-3-8 0,3 6 12 0,0-3-4 16,0-3 1-16,4 6 0 0,0-2 0 0,3-4 0 15,0 3-9-15,0-3 0 0,0 9 0 0,1-9 8 16,-5 6-8-16,1-2 0 0,-4-4 0 0,0 9 8 16,-3-6-8-16,3-3 0 0,-3 0 0 0,-1 6 0 15,1-2 0-15,3-4 0 0,-3 6 0 0,0-3 0 0,-4-3 0 16,3 0 0-16,1 0 0 0,0 3 0 0,-1-3-9 16,-3 0-1-16,0 0 0 0,1 0 0 15,-5 6-30-15,4-6-5 0,-3-6-2 16,3 6 0-16,0 0-71 0,0 0-14 0,0 0-4 0,0-3 0 15,-3 3-20-15,0 0-4 0,-1 0 0 0,-3 0-804 16</inkml:trace>
  <inkml:trace contextRef="#ctx0" brushRef="#br0" timeOffset="-8812.922">15071 10071 230 0,'0'0'20'0,"0"0"-20"16,0 0 0-16,0 0 0 0,-7 0 240 0,0 0 43 15,3 0 9-15,-3-4 1 0,3-2-141 0,4 6-29 16,-7 0-6-16,7 0-1 0,-7 0-52 0,0 0-10 15,0-3-2-15,0 3-1 0,0 3-11 0,0-3-3 16,-4 0 0-16,1 0 0 0,3 0 8 0,-4 6 2 16,-3-6 0-16,4 4 0 0,-1-4-1 0,-3 0 0 15,-4 6 0-15,4 0 0 0,-4 0-10 0,1-2-3 16,-1 5 0-16,4-3 0 0,-4 0-15 0,1 1-3 0,-1 2-1 0,1 4 0 16,2-4-14-16,5 1 9 15,-1 2-9-15,1-3 8 0,6 1-8 0,-3-4 8 0,0 4-8 0,7-1 8 16,-3 0-8-16,3 1 12 0,0-7-12 0,0 6 12 15,3-2-3-15,1-1 0 16,6-6 0-16,-3 6 0 0,0-3 13 0,4-3 2 0,3 7 1 0,4-7 0 16,-1 3-15-16,1-3-10 0,3-3 12 0,0-4-12 15,0 7 16-15,1 0-4 0,-1-3-1 0,0-3 0 16,-3 0-11-16,-1-1 0 0,1-2 0 0,-4 0 0 16,0 5 8-16,0-5-8 0,0 0 8 0,0-1-8 15,-7 4 13-15,0 0-2 0,4-4-1 0,-7 1 0 16,3 6 0-16,-4-7 0 0,1 1 0 0,-4 9 0 15,0 0-2-15,0 0 0 0,0 0 0 0,0 0 0 16,0 0 0-16,0 0-8 0,0 0 12 0,0 0-4 16,0 0 4-16,-4 9 0 0,1 1 0 0,-1 2 0 15,1-2-12-15,3-1 0 0,-4 0 0 0,4 1 0 16,-3-1 0-16,-1-2 0 0,4 2 0 0,0 7 0 16,0-10 8-16,0 3-8 0,0 1 12 0,0 2-4 0,4-2 1 0,-1-1 0 15,-3 4 0-15,4-4 0 0,-1 0-9 0,4-5 0 16,-3 5 9-16,-1 0-9 0,1 1 8 15,-1-1-8-15,4-6 8 0,-3 7-8 0,-1-7 0 0,4 6 0 16,-3-9 0-16,3 7 0 16,-7-7-20-16,7 3-8 0,0-3-1 0,0 0-1 15,-7 0-126-15,7 0-24 0,-7 0-6 0</inkml:trace>
  <inkml:trace contextRef="#ctx0" brushRef="#br2" timeOffset="15363.555">16598 8823 1638 0,'0'0'72'0,"0"0"16"0,0 0-71 0,0 0-17 16,0 0 0-16,4-10 0 0,-4 10 39 0,0-12 4 15,0 2 1-15,0 1 0 0,3-1-36 0,-3 1-8 16,-3-4 0-16,3 4 0 0,-4-4 0 0,1 4 0 16,-1-3 0-16,4 2 0 0,-7 1 11 0,7-1 3 0,-3-2 1 15,-1 2 0-15,1-2 7 0,3 2 2 0,0 1 0 0,-4 0 0 16,4-1 15-16,-4 7 3 0,4-6 1 0,-3-1 0 16,-1 7 2-16,4 3 1 0,-7-6 0 0,0 3 0 15,4 0-12-15,-4-4-2 0,3 7-1 0,-3 0 0 16,-3 0-20-16,2 0-11 0,1 7 12 0,0-4-12 15,-3-3 14-15,-1 3-4 0,1 6-1 0,-1 1 0 16,4-4 7-16,-4 0 0 0,1 4 1 0,-1 5 0 16,4-2 3-16,-3-1 1 0,3 7 0 0,-1-6 0 15,5 9-5-15,-4 0 0 0,-4 0-1 0,1 3 0 16,3 0 2-16,0 6 1 0,-4 0 0 0,4 1 0 16,-4-1-4-16,1 1-1 0,-1-7 0 0,4 12 0 15,-3-5 3-15,-1-1 0 0,0 0 0 0,4 1 0 16,0-1 4-16,0-6 0 0,4 3 1 0,-1-3 0 0,-3 7 4 15,4-10 1-15,-1 6 0 0,1-3 0 0,-1 3-26 0,4-6 0 16,-3 0 0-16,3-3 0 0,-4 3 12 0,4-3 0 16,0-4 0-16,0 7 0 0,0-3-12 0,0-6 0 15,4 6 0-15,-1-7 0 0,-6 4 0 0,3-4 0 16,0 1 0-16,0-1 0 0,0-2-18 0,0 5 4 16,0-8 1-16,0 2 0 15,-4 1-35-15,4-7-8 0,0-3 0 0,-4 6-1 16,4-6-113-16,0 0-22 0,0 0-5 0,0 0-816 0</inkml:trace>
  <inkml:trace contextRef="#ctx0" brushRef="#br2" timeOffset="15734.198">15928 9312 1728 0,'0'0'153'0,"0"0"-122"0,0 0-31 0,0 0 0 16,0 0 133-16,0 0 21 0,7-10 4 0,4 10 1 0,3 0-111 0,0-3-23 15,3 0-4-15,1-3-1 0,3 6 36 0,0-10 6 16,4 10 2-16,0-9 0 0,-1 6 1 0,8 0 1 15,-4-4 0-15,4-2 0 0,-4 6-34 0,4-7-6 16,-4 10-2-16,1-9 0 0,-1 9-11 0,-3-3-2 16,-1-3-1-16,1 6 0 0,0 0-10 0,-8 0 0 15,1 0 0-15,0-3 8 0,-4 3-8 0,0 3 0 16,3-3-12-16,-6 0 12 16,3 9-88-16,-3-9-9 0,-1 6-3 15,1-3 0-15,-4-3-96 0,0 10-20 0</inkml:trace>
  <inkml:trace contextRef="#ctx0" brushRef="#br2" timeOffset="16351.127">16877 9450 1152 0,'0'0'51'0,"0"0"10"0,0 0-49 0,0 0-12 0,0 0 0 0,0 0 0 16,0 0 146-16,0 0 26 0,0-7 6 0,0 7 1 16,0 0-94-16,0 0-18 0,0 0-4 0,-4-6-1 15,-3 6 38-15,-3-3 7 0,3 6 1 0,0-3 1 0,-4 6-45 0,4-2-8 16,-4-1-3-16,-3-3 0 0,4 9-9 0,-1-3-3 15,-3 7 0-15,3-4 0 0,1 4-14 0,-1-1-3 16,-3 4-1-16,0 0 0 0,7-1-23 0,-4 1 0 16,1-3 0-16,3 5 0 0,-4-5 20 0,4 6-1 15,0-7 0-15,0 7 0 0,0 0-19 0,3-3 0 16,1 3 0-16,-1-1 0 0,4-5 0 0,0 6 0 16,0-1 0-16,0-2 0 0,4-3 16 0,-1 6-3 15,1-7-1-15,7 7 0 0,-1-7-12 0,1-2 0 16,-1 6 0-16,4-10 0 0,4 9 9 0,3-8-1 15,0 2 0-15,1 1 0 0,-1-10-8 0,0 6-11 16,4-3 3-16,-4-3 0 0,-4 0 8 0,5 0 0 16,-5 0 8-16,1-3-8 0,-1-3 8 0,1-4-8 15,-4 7 8-15,-3-6-8 0,-1-1 8 0,1 7-8 16,-4-6 10-16,0-1-10 0,-3 1 11 0,-1-1-11 0,1-2 12 0,-8 2-12 16,1 1 9-16,-4-3-9 15,3 2 0-15,-3 1 9 0,-7 6 3 0,3-7 0 0,-3 1 0 0,-3 6 0 16,-5-1-3-16,1-2 0 0,0 6 0 0,0 0 0 15,0 0-9-15,0 0 10 0,-1 0-10 0,1 0 10 16,4 0-10-16,-1 0 10 0,0 0-10 0,1 6 10 16,6-2-10-16,-3-4 0 0,0 3 0 0,3-3 0 15,-3 6 0-15,4-3 0 0,2-3 0 0,1 10 0 16,0-7 0-16,0 3-11 0,0-3 1 0,7-3 0 16,-3 6-33-16,3-6-6 15,0 0-2-15,0 0 0 0,0 0-104 0,0 0-21 0,0 0-4 16,7 4-938-16</inkml:trace>
  <inkml:trace contextRef="#ctx0" brushRef="#br2" timeOffset="18324.384">17981 8446 1137 0,'0'0'50'0,"0"0"11"0,0 0-49 0,-3 0-12 0,3-3 0 0,-4-3 0 0,4 3 82 0,0 3 14 16,-3-3 2-16,3 3 1 0,0 0-29 0,0 0-6 16,-8-7 0-16,8 7-1 0,0 0-6 0,0 0-1 15,0 0 0-15,0 0 0 0,-7 0-12 0,7 0-2 16,-7 0-1-16,-3 0 0 0,-1 0-10 0,4 7-3 15,7-7 0-15,-10 6 0 0,-1 0-7 0,0-3-1 16,-3 7-1-16,4-1 0 0,-4 0 4 0,-4 4 1 16,4 0 0-16,-4 5 0 0,1-5 1 0,-1 9 1 15,0-3 0-15,1-1 0 0,-5-2 4 0,5 9 1 16,-1 0 0-16,-3-3 0 0,0 7 0 0,3-4 0 16,-3 3 0-16,0 3 0 0,3 1-8 0,-3-1-2 15,3 0 0-15,4 1 0 0,4-1 1 0,-1 0 0 16,1 1 0-16,-1-4 0 0,0 3 0 0,1 1 0 0,3-1 0 15,0 0 0-15,3 1-7 0,1-4-2 0,-1-3 0 0,1 3 0 16,3-3 0-16,-4 7 0 0,4-7 0 0,0 0 0 16,-3-3 0-16,3 0 0 0,3 0 0 0,-3-3 0 15,4 2-1-15,-1 1 0 0,4-3 0 0,0-6 0 16,0 9 1-16,-3-3 0 0,3-7 0 0,3 4 0 16,5-4-3-16,-1 1-1 0,3-1 0 0,1-2 0 15,3 5-9-15,-3-8 12 0,-1 2-12 0,1 1 12 16,0 2-12-16,-1-2 0 0,1-1 9 0,0-6-9 15,-4 6 0-15,0-2 0 0,0-4 0 0,0 6 0 16,0-6-9-16,-3 7-7 0,3-4 0 0,-4-3-1 16,-3 10-103-16,1-7-20 15,-1-3-4-15,0 3 0 0,0-2-80 0,-4 5-15 16,8-9-3-16</inkml:trace>
  <inkml:trace contextRef="#ctx0" brushRef="#br2" timeOffset="19290.982">18316 9155 730 0,'0'0'32'0,"0"0"8"0,0 0-32 16,0 0-8-16,0 0 0 0,0 0 0 0,0 0 10 0,0 0 1 15,0 0 0-15,0 0 0 0,0 0 17 0,0 0 3 16,0 0 1-16,0 0 0 0,0 0 64 0,0 0 12 16,7-3 4-16,-7 3 0 0,0 0-22 0,0 0-4 15,0 0-1-15,0 0 0 0,4-10 14 0,-4 10 2 16,0 0 1-16,0 0 0 0,0 0-17 0,0 0-3 16,-4-3-1-16,4 3 0 0,0 0-29 0,-7-6-7 0,0 6-1 0,0-3 0 15,0 3-12-15,0 0-2 0,0 3-1 0,0-3 0 16,-4 0-14-16,1 6-3 0,-1-3-1 0,-3-3 0 15,3 7 1-15,-3-4 1 16,-3 0 0-16,3 6 0 0,-4 1-1 0,0-4 0 0,1 7 0 16,-4-4 0-16,3 0 4 0,0-2 1 0,1 2 0 0,-1 7 0 15,4-10-9-15,3 10-8 0,1-4 9 0,3 1-9 16,0-4 18-16,3 4-2 0,1-4-1 0,-1 4 0 16,4-4-15-16,0 0 8 0,4 4-8 0,3-4 0 15,0 1 12-15,3-1-3 0,-3-6-1 0,4 7 0 16,-1-4 1-16,5-3 0 0,2 0 0 0,-3 4 0 15,0-4-1-15,4-3 0 0,-4 0 0 0,0 0 0 16,4-3 1-16,-4 3 0 0,0-7 0 0,0 7 0 16,-3-3 1-16,-1-6 0 0,5 6 0 0,-5-4 0 15,-3-5-2-15,4 9-8 0,-4-7 12 0,0 4-4 16,0-7-8-16,0 4 0 0,-4 0 0 0,5 6 0 16,-5-7 8-16,1 1-8 0,-4-1 0 0,3-2 8 15,-3 2-8-15,0 7 8 0,-3-6-8 0,3-1 8 0,0 7 1 16,0-3 0-16,0 6 0 0,0 0 0 15,0 0-9-15,-4-6 12 0,4 6-12 0,0 0 12 0,0 0-12 0,0 0 8 16,0 0-8-16,0 0 8 0,0 0-8 0,0 0 0 16,0 0 0-16,0 0 0 0,0 0 0 0,0 6 0 15,0 3 0-15,0 1 0 0,0 2 0 0,0-2 0 16,4 2 0-16,3-2 0 0,-4 9 0 0,8-7 8 16,-4 7-8-16,3-7 0 0,1 7 0 0,3-6 8 15,-3 6-8-15,-1-7 0 0,4 7 8 0,-3-10-8 16,0 4 8-16,-1-4-8 0,-3 4 0 0,0-4 0 15,4 4 0-15,-8-4 0 16,4 1-16-16,0-1-9 0,-3 0-2 0,0-2 0 16,-4-7-116-16,3 6-23 0,8-3-5 0,-4 7-993 0</inkml:trace>
  <inkml:trace contextRef="#ctx0" brushRef="#br2" timeOffset="19989.488">18778 9534 1335 0,'0'0'59'0,"0"0"13"0,0 0-58 0,0 0-14 0,0 0 0 0,0 0 0 15,0 0 24-15,0 0 3 0,0 0 0 0,0 0 0 0,0 0 30 0,0 0 7 16,0 0 0-16,0 0 1 0,0 0 23 0,0 0 4 16,0 0 0-16,0 0 1 0,0 0-29 0,0 0-5 15,0 0-2-15,0 0 0 0,4 10-13 0,-1-1-2 16,1 4-1-16,-1 2 0 0,-3-2-8 0,0-1-1 15,4 1-1-15,-4 3 0 0,4-1-5 0,-4 1-1 16,0-3 0-16,0-1 0 0,0 7-9 0,0-6-1 16,-4-1-1-16,4 4 0 0,-4-4-14 0,4 1 0 15,0-4 0-15,-3 4 0 0,3-4 0 0,-4 1 0 16,1-1 0-16,-1-6 0 0,1 7 25 0,3-10 6 16,-4 6 1-16,4-6 0 15,0 0-58-15,-7 3-11 0,4-3-3 0,-4 0 0 16,0-3-124-16,0-3-26 0,-4-4-5 0,7 1-1 0</inkml:trace>
  <inkml:trace contextRef="#ctx0" brushRef="#br2" timeOffset="20358.85">19195 8794 403 0,'0'0'17'0,"0"0"5"16,0 0-22-16,0 0 0 0,0 0 0 0,3 7 0 16,-3-7 314-16,7 6 58 0,-3 3 12 0,-1 7 3 0,1 0-243 0,-4-1-48 15,3 1-9-15,-3 3-3 0,0 3 3 0,0 0 0 16,0 0 0-16,4 0 0 0,-4 6-26 0,0-3-5 15,3 6 0-15,-3-3-1 0,0 4-11 0,4-10-1 16,-1 9-1-16,1-3 0 0,-4-3-18 0,4-3-3 16,-1 7-1-16,-3-7 0 0,0 0 16 0,4-1 2 15,-4 1 1-15,3-3 0 0,-3 0-28 0,0-3-11 16,4-7 8-16,-4 4-8 0,0-4 9 0,3 1-9 16,-3-1 10-16,0-9-10 0,4 3 0 0,-4 6-20 15,3 1 4-15,-3-10 0 16,0 0-124-16,0 0-25 0,7-3-5 0,0-4-601 15,0-5-120-15</inkml:trace>
  <inkml:trace contextRef="#ctx0" brushRef="#br2" timeOffset="21094.957">19138 8772 1555 0,'-14'-12'68'0,"11"6"16"0,3 6-68 0,0 0-16 0,0-4 0 0,0 4 0 16,3-9 108-16,1 6 17 0,6-3 4 0,-3 2 1 16,0 4-38-16,4-6-7 0,-4 6-1 0,0-3-1 15,4 0 13-15,3 3 2 0,-4 0 1 0,4 0 0 16,1 3-35-16,-1-3-8 0,3 3 0 0,-3-3-1 0,0 6-13 0,1-6-2 16,-1 4-1-16,3-4 0 0,-3 0-17 0,4 0-3 15,0 6-1-15,-1-3 0 0,-3-3-10 0,4 0-8 16,0 6 9-16,3-3-9 0,-7 1 0 0,0-4 8 15,-3 9-8-15,-4-9 0 0,0 9 0 0,0-9 0 16,-7 10 0-16,0-10 0 0,-4 9 0 0,-3-6 8 16,-3 7-8-16,-4 2 0 0,0-2 10 0,-4 2-10 15,0-2 10-15,1-1-10 0,-1 0 9 0,0 1-9 16,1-1 8-16,3-6-8 0,-1 10 0 0,5-7 0 16,-4 4 8-16,7-7-8 0,-4 6 0 0,4-6 0 15,0 4 0-15,3-4 0 0,-3 3 0 0,7-6 0 16,0 0 0-16,0 0 0 0,0 0 0 0,0 0 0 15,0 0-9-15,4 6 9 0,3 4 0 0,0-4 0 16,0-3-8-16,4 3 8 0,-1-3 0 0,4 1 0 0,1-4 0 16,-1 0 0-16,3 6 0 0,1-6 0 15,-4 3 0-15,7-3 0 0,0 6 0 0,-3-3-8 0,3 4 8 16,0-1 0-16,-3 3 0 0,0 1 0 0,-4-1-8 0,0 4 8 16,0-4 0-16,4 4 0 0,-4-4 0 0,-4 4 0 15,1 2 0-15,-1-2-8 0,-3-4 8 0,1 4 0 16,-5-1 0-16,1-2 0 0,-1 2 0 0,1-2 0 15,-8-1 0-15,4 4 0 0,-3 2 0 0,-1-2 0 16,1-1 0-16,-8-2 0 0,4 2 0 0,-4-2 0 16,4 2 0-16,-3-2 0 0,-4-1 8 0,3 4-8 15,-3-4 0-15,3 0 11 0,1 4-11 0,-4-4 10 16,-1 1-2-16,1-1 0 0,0-6 0 0,0 7 0 16,0-4-8-16,0 0 12 0,3 1-12 0,1-4 12 15,-4-3-12-15,3 6 8 0,-3-6-8 0,0 3 8 16,0-3-8-16,7 6 8 0,-4-6-8 0,-3 0 8 15,3 0 0-15,4 0-8 0,-3-6 12 0,-1 6-4 0,1 0-8 16,-1-3 0-16,0-3 0 0,1 6-11 0,-1-3 3 16,1-4 0-16,-1 7 0 0,-3-3 0 0,3 3-12 0,1-3-1 15,3-3-1-15,-4 6 0 16,1 0-18-16,3 0-4 0,-1 0-1 0,8 0 0 16,0 0-94-16,0 0-18 0,0 0-4 0,0 0-992 0</inkml:trace>
  <inkml:trace contextRef="#ctx0" brushRef="#br2" timeOffset="21769.274">19967 9512 1324 0,'0'0'59'0,"0"0"12"0,0 0-57 0,0 0-14 0,0 0 0 0,0 0 0 16,0 0 96-16,11 7 17 0,-11-7 3 0,7 3 1 15,0 6-61-15,0-6-13 0,-7-3-3 0,4 10 0 16,-4-10 15-16,7 9 2 0,-4 4 1 0,1 2 0 16,-1-2-5-16,-3-1-1 0,7 1 0 0,-3 3 0 15,-4-4 3-15,0 1 0 0,-4 2 0 0,1-8 0 16,-1 12 8-16,-3-7 1 0,0-2 1 0,4 2 0 16,-5-3-37-16,1 7-8 0,-3-10-2 0,-1 4 0 15,4-1 2-15,0 1 0 0,0-1 0 0,0-6 0 16,0 7-12-16,3-1-8 0,-3-6 12 0,-3 3-12 15,6-2 0-15,-3 2-22 0,4-3 3 0,3-3 1 16,-7 0-154-16,0 0-30 16,3-9-6-16</inkml:trace>
  <inkml:trace contextRef="#ctx0" brushRef="#br2" timeOffset="22932.576">20535 9142 403 0,'0'0'17'0,"0"0"5"0,0 0-22 0,0 0 0 16,0 0 0-16,0 0 0 0,0 0 212 0,0 0 37 16,0 0 8-16,11 7 2 0,-4-4-99 0,0-3-19 15,3 0-4-15,-2 0-1 0,-1 0-35 0,3 0-7 16,-3 0-2-16,4 0 0 0,3 0 0 0,-3-3 0 15,-1-4 0-15,4 7 0 0,0-3-56 0,4-3-11 16,0 6-2-16,3-3-1 0,-4 0 3 0,5-4 1 16,-5 4 0-16,1-3 0 0,-1 3-10 0,-2-3-3 15,-1 2 0-15,0-5 0 0,-4 6-3 0,1-3-1 0,-4-4 0 16,4-2 0-16,-4 2 2 0,-4 7 0 16,1-6 0-16,-1-1 0 0,-3 1-1 0,4-4 0 0,-8 4 0 15,1 0 0-15,-1 5-2 0,1-5-8 0,-4 0 12 0,-4 9-4 16,0-10-8-16,1 7 0 0,-4 0 0 0,0-3 0 15,-4 6 0-15,-3 0 0 0,0 6 0 0,0-3 0 16,-4-3 0-16,4 3 0 0,-1-3 0 0,-2 7 0 16,-1-4 0-16,0-3 0 0,4 9-10 0,0 4 10 15,0-4 0-15,3 10 0 0,1-7 0 0,3 7 10 16,-1 0-10-16,5-3 12 0,-1 2-12 0,1 1 12 16,3-3 9-16,3 3 3 0,1 0 0 0,3-4 0 15,0 4-16-15,7 3-8 0,-4-6 8 0,4-1-8 16,4-2 17-16,3 3-1 0,0-4 0 0,4 1 0 15,-1-4-4-15,4 4-2 0,4-4 0 0,0 0 0 16,-4-2-10-16,0-1 0 0,4 0 9 0,0-3-9 16,-1-3-16-16,-3 10-7 0,1-10-1 0,-5 0-1 15,4 0-114-15,-7-3-22 16,4-4-5-16,-4 7-990 0</inkml:trace>
  <inkml:trace contextRef="#ctx0" brushRef="#br2" timeOffset="23707.271">21181 9490 172 0,'0'0'16'0,"0"0"-16"0,0 0 0 0,0 0 0 16,0 0 168-16,0 0 30 0,0 0 6 0,0 0 2 16,0 0-68-16,0 0-14 0,0 0-2 0,0 0-1 15,0 0-3-15,0 0-1 0,7 10 0 0,0-1 0 16,-4-6-31-16,4 7-6 0,-3-1-2 0,-4 1 0 16,4 2-34-16,-1 1-8 0,1-4 0 0,-4 4-1 15,0 2-3-15,0 1 0 0,0-7 0 0,0 7 0 16,-4-3-8-16,-3-1-1 0,3 1-1 0,1-4 0 15,-4 4 6-15,0-4 0 0,3 1 1 0,1-1 0 16,-1 0-21-16,-3 4-8 0,0-7 0 0,0 0 0 16,0 4 12-16,0-1-4 0,0 1-8 0,-4-7 12 15,4 6-12-15,0 1 0 0,-3-10-12 0,3 9 12 16,-4-6-52-16,4 3-3 0,3-2-1 16,-3-4 0-16,4-4-102 0,-1-2-21 0,-3 6-4 0</inkml:trace>
  <inkml:trace contextRef="#ctx0" brushRef="#br2" timeOffset="25689.467">21773 9033 691 0,'22'-7'61'0,"-22"7"-49"0,-7 0-12 0,3 0 0 15,4 0 186-15,0 0 34 0,0 0 8 0,0 0 0 16,0-3-99-16,0 3-20 0,0 0-4 0,-3-6-1 16,-5 6-30-16,8 0-6 0,0 0-2 0,0 0 0 15,0 0-14-15,0 0-4 0,0 0 0 0,0 0 0 16,0 0-19-16,0 0-4 0,0 6-1 0,8 4 0 15,-1 2 1-15,0 1 0 0,-11-1 0 0,8 4 0 16,6 0-17-16,-3-1-8 0,-3 1 0 0,-1 3 8 16,1 3 0-16,-1-3 0 0,4 3 0 0,0-1 0 15,-10 1 7-15,3 0 1 0,3 0 0 0,1-3 0 16,0 3-1-16,-4 6 0 0,-4-6 0 0,4 0 0 16,4 0-3-16,-4-3 0 0,-8 0 0 0,8-4 0 15,0 7 1-15,0-3 0 0,-3 3 0 0,-1 0 0 0,1-3-13 0,-4 0 0 16,3-4 0-16,-6 4 0 0,-1-6 0 0,4-4 0 15,0 4 8-15,-4-4-8 0,-6 1 11 0,-1-1-1 16,4-6 0-16,0-3 0 0,-4 10-10 0,1-10 10 16,-4 0-10-16,3 0 10 15,0 0-46-15,1-10-10 0,2 7-2 0,1-6 0 16,4-4-154-16,-1 0-31 0</inkml:trace>
  <inkml:trace contextRef="#ctx0" brushRef="#br2" timeOffset="25964.511">21763 8791 1602 0,'-11'-12'71'0,"11"12"14"0,7-7-68 0,0 7-17 0,-7 0 0 0,4-9 0 16,-4 9 28-16,3-3 3 0,8-3 0 0,-11 6 0 15,0 0 44-15,0 0 9 0,4-4 1 0,-4 4 1 16,-7-3-17-16,7 3-3 0,0 0-1 0,0 0 0 16,0 0-53-16,0 0-12 0,0 0 0 0,0 0 0 15,3 3 0-15,-3-3 0 0,0 0-9 0,4 4 9 16,6 5-98-16,-3 0-14 0,0 4-4 0,-3-4-763 16</inkml:trace>
  <inkml:trace contextRef="#ctx0" brushRef="#br2" timeOffset="26723.686">22271 9352 921 0,'-14'-3'40'0,"14"3"10"0,0 0-40 0,0 0-10 0,0 0 0 0,0 0 0 15,-11 3 115-15,11-3 21 16,0 0 4-16,0 0 0 0,0 0-104 0,0 0-22 0,0 0-4 0,7 0-1 16,-3 10 56-16,-1-7 11 0,-3-3 3 0,7 9 0 15,0 1-16-15,0-1-3 0,-10 1-1 0,3 2 0 16,11-2-26-16,-4 2-5 0,-4-2 0 0,-3-1-1 15,-3 4-9-15,6-1-2 0,1 4 0 0,-4-1 0 16,-7 1-4-16,0 0 0 0,10-1-1 0,-6 1 0 16,-1 3-3-16,0-7-8 0,1 1 12 0,-1 3-4 15,4-4 10-15,-7 1 2 0,-3-4 0 0,3 4 0 16,3-4-20-16,1 1 0 0,-8-10 0 0,4 9 0 16,-4-6-66-16,8 3-20 0,-4-2-4 0,-4-4-821 15</inkml:trace>
  <inkml:trace contextRef="#ctx0" brushRef="#br2" timeOffset="27459.472">22751 8982 1983 0,'-22'4'44'0,"22"-4"8"0,0 0 3 0,0 0 1 0,-3 9-45 0,-1 10-11 0,-6-7 0 0,3-2 0 16,7 2 24-16,-4 7 4 0,-6-6 0 0,3 5 0 16,3-5 28-16,-3 6 5 0,4-7 2 0,-5 1 0 15,1 3-5-15,0-1-1 0,4-5 0 0,3-1 0 16,-11 4-26-16,8 2-6 0,3-12-1 0,0 7 0 15,0-10 16-15,0 0 4 0,0 0 0 0,0 0 0 16,7 3-18-16,-7-3-3 0,0 0-1 0,0 0 0 16,10-3-4-16,1-7-1 0,0 1 0 0,-4 0 0 15,0-4-5-15,3 4 0 0,4-4-1 0,0-6 0 16,-3 4-11-16,3-4 0 0,0 0 0 0,4-3 0 16,-8 3 0-16,1-3 0 0,3 0 0 0,0 10 0 15,0-7 0-15,0 10 0 0,-6 5-9 0,2-5 9 16,1 0 0-16,-1 9 0 0,-10 0-8 0,7 0 8 0,0 0 0 0,4 9-10 15,-7-3 10-15,3 1-8 0,-4 2 8 0,1 7 0 16,3-4 0-16,-4 1 0 0,1-1 0 0,-1-2 0 16,4 2 0-16,-3-2 8 0,-1-1 0 0,1 4 1 15,-1-7 0-15,-3-6 0 0,4 9 8 0,-4-9 2 16,3 10 0-16,-3-10 0 0,0 0-7 0,0 0-2 16,0 0 0-16,8 3 0 0,-8-3 2 0,7 3 0 15,-7-3 0-15,7 0 0 0,-7 0-12 0,10 0 12 16,-3 0-12-16,4-3 12 0,-1 0-12 0,1-4 10 15,3-2-10-15,-3 0 10 0,-1 2-10 0,4-8 8 16,-3 5-8-16,3-5 8 0,-3-4-8 0,3 0 0 16,0 6 0-16,-3-5 8 0,3 5-8 0,-4 1 0 15,1-1 0-15,-1 4 0 0,-3-1 0 0,0 4 0 0,1 3 0 16,-5 3 0-16,-3 0 0 0,0 0-9 0,0 0 9 16,7 3 0-16,0 6-9 0,0 1 9 0,-3-1 0 15,3 1-9-15,-4-1 9 0,1 3 0 0,3-8 0 0,0 11 0 16,0-2 0-16,0-1 9 0,0-2-9 0,0 2 10 15,0-2 2-15,0 2 0 0,4 7 0 0,-4-6 0 16,4-4-12-16,-4 0 12 0,0 4-12 0,0 3 12 16,0-4-12-16,0-2 0 0,0-1 0 0,0-3 8 15,0 10-8-15,0-7 0 0,-3-2-10 0,-4 2 10 16,0 0-73 0,0 1-9-16,3-1-2 0,-3 1 0 0,-3-4-111 0,-1 3-22 15</inkml:trace>
  <inkml:trace contextRef="#ctx0" brushRef="#br2" timeOffset="29654.883">23467 8490 172 0,'-7'-12'16'0,"7"12"-16"0,0 0 0 0,-7-10 0 16,7 7 312-16,0 3 59 0,0 0 12 0,-4-6 2 16,4 6-307-16,0 0-62 0,0 0-16 0,0 0 0 15,0 0 11-15,0 0-3 0,0 0-8 0,0-3 12 16,0 3 59-16,0 0 11 0,0 0 2 0,0 0 1 15,0 0-4-15,0 0-1 0,0 0 0 0,0 0 0 16,7 0-30-16,4 0-6 0,-4 9-2 0,3-6 0 16,1 7-14-16,0 2-2 0,3-2-1 0,0 8 0 15,-4-5-5-15,5 9-2 0,2-3 0 0,1-1 0 16,-1-2 4-16,5 3 1 0,-1 3 0 0,0 0 0 0,4 6-3 16,-1-6 0-16,1 0 0 0,3 6 0 0,-3-3-7 15,-4 7-1-15,0-4-1 0,-3-3 0 0,-4 6-11 16,0 1 12-16,0-1-12 0,-7 0 12 0,4 1 6 0,-4 2 2 15,0-2 0-15,-3-1 0 0,-1 0-4 0,1 1 0 16,-4-1 0-16,0 0 0 0,0 1 12 0,0-1 1 16,-4-3 1-16,1-3 0 0,3 7-18 0,-4-10-3 15,-3 0-1-15,3 9 0 0,-3-9 3 0,0 6 0 16,0-6 0-16,0 0 0 0,0-3 5 0,0 3 2 16,-4-3 0-16,1-4 0 0,-1 4-8 0,-3-6-2 15,4 6 0-15,-4-7 0 0,-4 4 8 0,4-4 2 16,0 1 0-16,0-1 0 0,-1-2-18 0,1-1 0 0,0 1 8 15,0 2-8-15,0-6 0 0,3 1 0 0,-3 2 0 16,4 1 0 0,-1-1-96-16,1-6-14 0,2 6-2 0,1-2-759 0,0 2-151 0</inkml:trace>
  <inkml:trace contextRef="#ctx0" brushRef="#br0" timeOffset="42886.831">5814 11776 230 0,'0'0'20'0,"0"0"-20"0,0 0 0 0,0 0 0 16,0 0 220-16,0 0 40 0,0 0 8 0,0 0 2 16,0 0-84-16,0 0-17 0,0 10-3 0,0-10-1 15,0 0-49-15,0 0-9 0,0 0-3 0,0 0 0 16,0 0-32-16,0 0-6 0,7 3-2 0,3-3 0 15,1-3-22-15,-4 3-5 0,7-6-1 0,0 6 0 16,0 0-17-16,4-4-4 0,0-2-1 0,-1 6 0 16,8 0-5-16,0 0-1 0,-8-3 0 0,5 3 0 15,-1 0-8-15,-4-6 0 0,4 6 0 0,4 6 0 16,-4-6 0-16,4 3 0 0,-7-3 0 0,-1 6 8 16,1-2-8-16,0 2 0 0,-1-3 0 0,1 0 0 15,0-3-18-15,-4 6 4 0,3-2 1 0,-6-4 0 16,3 0-15-16,0 0-4 15,-3 0 0-15,3 0 0 0,-4 0-22 0,1 0-5 0,0 0-1 16,-8-4-628-16,-3 4-125 0</inkml:trace>
  <inkml:trace contextRef="#ctx0" brushRef="#br0" timeOffset="43343.89">5817 12115 1324 0,'0'0'118'0,"-3"-6"-94"0,-4 6-24 0,7 0 0 16,0 0 165-16,0 0 29 0,-4-3 6 0,4 3 0 16,0 0-132-16,0 0-26 0,0 0-6 0,0 0 0 15,0 0-12-15,11 0-1 0,-4 0-1 0,10 0 0 16,-6-3 14-16,7 3 4 0,-1 0 0 0,8-7 0 16,3 7-8-16,4 0-2 0,-7 0 0 0,3-3 0 15,4-3-11-15,3 6-3 0,-7-3 0 0,11-4 0 0,-4 4-6 16,8 0-2-16,-8-3 0 0,0 3 0 0,4-3-8 0,-4 2 0 15,1-5 0-15,2 6 0 0,1-3 0 0,-4 2-12 16,1-2 0-16,-5 0 1 16,5 0-36-16,-5 3-7 0,1-4-2 0,-4-2 0 15,1 6-175-15,-5 0-35 0,26-13-7 0,-22 3-2 0</inkml:trace>
  <inkml:trace contextRef="#ctx0" brushRef="#br0" timeOffset="44597.829">7588 11623 1306 0,'0'0'28'0,"0"0"7"0,0 0 1 0,0 0 1 0,0 0-29 0,0 0-8 16,0 0 0-16,0 0 0 0,0 0 43 0,0 0 7 16,0 0 2-16,0 0 0 0,0 0 25 0,0 0 6 15,0 0 1-15,0 0 0 0,-3 9-18 0,-1 1-3 16,1 2-1-16,-4-2 0 0,3 2-26 0,-3 7-4 16,0-7-2-16,0 7 0 0,3-6-8 0,-6 9-2 0,3-7 0 0,0 1 0 15,-4 3 12-15,1-7 1 0,2 7 1 0,1-6 0 16,-10 9 10-16,10-7 1 0,-4 1 1 0,1-6 0 15,-1 5-18-15,0-2-3 0,-3-1-1 0,4 1 0 16,-4-4 13-16,-1 1 3 0,1 2 0 0,4-2 0 16,-8-4-26-16,8 0-5 0,-5 0-1 0,1-2 0 15,4 2 4-15,-4-3 0 0,3-3 0 0,0 0 0 16,1 0 0-16,3 0 0 0,-11 0 0 0,8-3 0 16,6-3-12-16,-6 2 0 0,-1-2 0 0,4 3 0 15,0-6 0-15,3-1 0 0,-3 7 0 0,7-6 0 16,-3-1 11-16,-1 1 3 0,4-1 1 0,-3 4 0 15,3-9-15-15,-4 8 0 0,1-2 0 0,3-7 0 16,0 13 0-16,3-6 0 0,-3-4 0 0,4 4 0 16,-1-1 0-16,4 1 0 0,0-4 8 0,-3 10-8 0,3-6 0 15,0 2 0-15,-4-5 0 0,5 3 0 0,-1 5 0 16,0-2-8-16,0 3 8 0,3-6 0 0,-6 9 0 0,3 0 0 16,3 0 0-16,5 0 0 0,-8 0 0 0,3 0-10 15,1 9 10-15,-1-6-8 0,4 7 8 0,-3-1 0 16,3 0 0-16,4 1 0 0,-4 2 0 0,0-2 0 15,0 2 8-15,4 1-8 0,-4-4 11 0,0 10-3 16,7-6 0-16,-10 2 0 0,6-2-8 0,-3-1 0 16,4 1 9-16,-7-4-9 0,3 4 0 0,3-4 8 15,1 1-8-15,-7 2 0 0,3-2 0 0,0-1 9 16,0 0-9-16,0 1 0 0,0-1 0 0,0-3 0 0,0 4 0 16,-3-4 0-1,-7-3-111-15,3 7-16 0,7-10-3 0,0 3-656 0,0-3-131 16</inkml:trace>
  <inkml:trace contextRef="#ctx0" brushRef="#br0" timeOffset="45709.607">8752 11187 1267 0,'-3'-13'56'0,"3"13"12"0,-4-6-55 0,4 6-13 0,-3-9 0 16,3 9 0-16,0 0 109 0,0 0 19 0,0 0 4 0,0 0 1 16,0 0-108-16,0 0-25 0,0 0 0 0,0 0 0 15,-7 0 20-15,3 6 4 0,-10-6 1 0,4 3 0 16,3 3 30-16,-4-2 5 0,4-1 2 0,-4 3 0 15,4-3-14-15,-3 3-2 0,-1-3-1 0,0 4 0 16,1-1 3-16,-1 0 0 0,1-3 0 0,-4 4 0 16,3-4-5-16,-3 6-1 0,3-6 0 0,-10 7 0 15,7-4-12-15,-4 3-2 0,-6-5-1 0,3-1 0 16,-1 6-7-16,-2 1-2 0,-1-7 0 0,0 6 0 16,-3-3-10-16,10-3-8 0,4 4 12 0,4-4-12 15,-11 0 22-15,6 3-2 0,8-3-1 0,-3-3 0 16,3 7-9-16,0-4-2 0,0-3 0 0,7 0 0 15,0 0-8-15,0 0 0 0,0 0 0 0,-4 9 0 16,4-9 0-16,0 0 0 0,0 0 0 0,0 10 0 16,0-7 0-16,0-3 8 0,0 0-8 0,7 9 8 15,4 1 4-15,-11-7 0 0,10-3 0 0,-3 6 0 0,4-3 3 16,3-3 1-16,4 6 0 0,-4-6 0 0,7 4-4 16,4-4-1-16,-1 0 0 0,-2 0 0 0,2 3-11 15,1-3 10-15,0 6-10 0,-1-6 10 0,1 3-10 0,0-3 0 16,-4 0 0-16,0 6 0 0,0-2 0 0,-3 2 0 15,3-3 8-15,-7 0-8 0,4 3 0 0,-4-3 0 16,0-3 0-16,0 10 0 0,0-10 0 0,-3 9 0 16,-1-9 0-16,5 3 0 0,-5-3 0 0,4 0 0 15,-14 0 8-15,11 7-8 0,-4-4 0 0,0-3 8 16,-7 0-8-16,0 0 8 0,7 0-8 0,-7 0 0 16,0 0 0-16,0 0 0 0,0 0 10 0,0 0-10 15,0 0 12-15,-4 9-12 0,-3 1 0 0,4-7 0 0,-4 6 0 16,0-3 0-16,3-2 8 0,-6 5-8 0,-1-6 0 15,0 7 0-15,1-1 8 0,-1 0-8 0,4-6 0 16,-10 7 0-16,3 2 0 0,-1-2 0 0,1-1 0 0,-3 1 0 16,-5 2 0-16,5-2 0 0,-1 2 0 0,1 4 0 15,-1-4 0-15,0 1 0 0,-3-1 0 0,0-2 0 16,3 6 10-16,1-10-10 0,-8 10 8 0,7-4-8 16,1 1 0-16,-4-4 0 0,6 4 8 0,-6-4-8 15,7 3 0-15,0-2 0 0,3 2-10 0,-3-2 10 16,4 6 0-16,-1-4 0 0,4-3 0 0,0 4 0 15,4-4 0-15,-1 4 0 0,0-4 0 0,4 4 0 16,-7-4 0-16,4 4 0 0,3-4 0 0,3 1 0 16,-3 2 0-16,0-2 0 0,0 2 8 0,0-2-8 15,7 5 0-15,-7-8 10 0,0 2-10 0,0 0 8 16,8 1 3-16,-5-7 0 0,4 6 0 0,0-9 0 0,4 10 7 16,-1-7 2-16,4-3 0 0,4 0 0 0,0 0 0 15,6 0 0-15,-9 0 0 0,6 0 0 0,-4 0-20 0,5 0 0 16,-1 6 0-16,3-6 0 0,-6 0 0 0,3 0 0 15,0 0 0-15,-3 0 0 0,7 0 9 0,-4 0-9 16,0 3 0-16,0-3 9 0,4 0-9 0,0 0 0 16,-1 0 0-16,-6 0 0 0,0 7-8 0,6-7 8 15,-10 0 0-15,4 0 0 0,-4 3-22 0,0-3 0 16,0 0 0-16,0 0 0 16,-7 6-63-16,4-3-13 0,-11-3-2 0,7 0-787 15,0 0-157-15</inkml:trace>
  <inkml:trace contextRef="#ctx0" brushRef="#br0" timeOffset="46590.514">8375 12623 633 0,'0'0'56'0,"0"0"-44"0,0 0-12 0,0 0 0 16,0 0 160-16,7 0 29 0,4 0 7 0,-4 0 0 16,3 0-37-16,1 0-8 0,-1 0-2 0,1 0 0 0,0 0-29 0,3-3-7 15,-4 3-1-15,4 0 0 0,-3-6-32 0,7 6-8 16,-4 0 0-16,3-3-1 0,-3-4-24 0,4 7-5 16,-4-3-1-16,7 0 0 0,-7-3-10 0,4-4-3 15,3 10 0-15,-3-9 0 0,-4 9-15 0,0-6-3 16,0-1-1-16,-3-2 0 0,-1 6 6 0,1-7 1 15,0 7 0-15,-4-3 0 0,3-3-7 0,-6 2-1 16,-4 1 0-16,0-3 0 0,3 6 3 0,-3-4 0 16,0 1 0-16,0 6 0 0,-7-9-11 0,0 2 12 15,-3-2-12-15,-5 9 12 0,1-3-12 0,0 0 0 16,0 3 0-16,0 0 0 0,-4 3 0 0,4 0 0 16,0-3 0-16,0 6 0 0,0 4 0 0,0-1 0 15,0-3-8-15,0 10 8 0,0-3 0 0,3-1 0 16,0 7-9-16,4-7 9 0,0 10 0 0,0-3 0 0,0-6-8 15,4 6 8-15,-4-1 0 0,7-2 0 0,-4 3 0 16,4-7 0-16,0 7 0 0,0-6 9 16,4 6-9-16,-1-7 12 0,1-2-12 0,-1 2 0 0,8-3 9 15,-1 4-9-15,-3-4 0 0,7-2 0 0,1-4 0 0,6 3-8 32,0-3-98-32,7-6-19 0,0-3-4 0,4 3-1056 0</inkml:trace>
  <inkml:trace contextRef="#ctx0" brushRef="#br0" timeOffset="47193.297">9744 11209 1324 0,'0'0'118'0,"0"0"-94"0,-4-3-24 0,4 3 0 16,0 0 165-16,0 0 29 0,0-7 6 0,0 4 0 15,-3-3-109-15,3-3-23 0,0 2-4 0,-4 1 0 16,-3-3-13-16,4 2-3 0,-1 1 0 0,1-3 0 16,-5-1-9-16,1 7-3 0,0-6 0 0,0-1 0 15,4 7-20-15,-4-3-4 0,0 0 0 0,0-1-1 16,0 4-11-16,3-3 8 0,-7 6-8 0,4-3 8 15,0 3 3-15,-3-6 0 0,-1 6 0 0,4 6 0 16,-3-6 5-16,2 3 2 0,-2-3 0 0,-1 6 0 16,1-3-2-16,-4 4-1 0,-1-1 0 0,5 3 0 15,-4 1-1-15,3 2 0 0,1-2 0 0,-4 9 0 16,3-1-14-16,4 4 8 0,-4 0-8 0,4 0 0 0,0 0 8 16,4 10-8-16,-8-4 0 0,4 6 9 15,3-2-9-15,1 2 8 0,-1 7-8 0,4 3 8 0,-7-3-8 16,4-1 0-16,3 1 0 0,0 3 0 0,0-10 0 15,0 7 0-15,0-9 0 0,0-1 0 0,3 3 0 0,-3-2 0 16,0-4 8-16,4 0-8 0,-4-3 0 0,3-3-17 16,-3 0 4-16,0-3 1 15,0-6-106-15,0 9-21 0,0-13-4 0,-3 3-1 16,3-2-108-16,-4-4-21 0,4-6-5 0,-14 10-1 16</inkml:trace>
  <inkml:trace contextRef="#ctx0" brushRef="#br0" timeOffset="47564.847">9172 11886 979 0,'0'0'87'0,"-3"-9"-70"15,3 6-17-15,0-7 0 0,3 10 344 0,8-9 66 0,-1 6 13 0,5-7 2 16,2 7-329-16,1-3-65 0,-4-4-14 0,4 10-2 16,3-6 23-16,-4 0 5 0,1 6 1 0,0-3 0 15,-1-3-8-15,1 6 0 0,-4 0-1 0,4 0 0 16,-1 0-22-16,-3 0-4 0,1 6-1 0,-1-3 0 15,0-3-8-15,-4 0 0 0,1 6 0 0,3-3 0 32,-3 0-93-32,-4-3-15 0,3 7-2 0,1-4-674 0,-11-3-134 0</inkml:trace>
  <inkml:trace contextRef="#ctx0" brushRef="#br0" timeOffset="47782.97">9811 11914 1036 0,'0'0'92'15,"0"0"-73"-15,-11 4-19 0,8-4 0 0,-4 6 269 0,7-6 51 16,0 9 9-16,0-2 3 0,0 2-270 0,0 3-54 16,3 4-8-16,-3-3 0 0,0-1 9 0,0 10 8 15,4-3 2-15,-4 0 0 0,0-4 53 0,0 4 10 16,3 3 2-16,-3-3 1 0,0 0-19 0,0-3-4 16,0 2-1-16,0 1 0 0,0-3-27 0,0 3-6 15,0-7 0-15,0-2-1 0,0 8-17 0,0-8-10 16,4 2 12-16,-4-2-12 0,0-7 0 0,0 6-12 0,0-9 0 0,3 7 0 31,-3-7-231-31,0 0-45 0</inkml:trace>
  <inkml:trace contextRef="#ctx0" brushRef="#br0" timeOffset="48166.021">10495 11134 172 0,'11'0'16'0,"-11"0"-16"15,0 0 0-15,7-7 0 0,7 4 225 0,0 3 43 16,-14 0 8-16,0 0 1 0,7-3-241 0,0 3-48 16,-7 0-9-16,0 0-3 0,0 0 63 0,0 0 12 15,11 0 2-15,-11 0 1 0,0 0 50 0,0 0 11 16,0 0 1-16,0 0 1 0,0 0-26 0,0 0-6 16,0 0-1-16,0 0 0 0,0 0-8 0,0 0-1 15,0 0-1-15,0 0 0 0,0 0 2 0,0 0 0 16,-7 3 0-16,3 0 0 0,-3 7-23 0,4-4-4 15,3-6-1-15,-8 13 0 0,-2-4-28 0,-1 4-7 0,11-1-1 0,-10 7 0 16,-4-7 4-16,0 10 0 0,-1 3 0 0,5 1 0 16,-8-5 16-16,1 11 3 0,-8-1 1 0,0 10 0 15,4-7-23-15,0 7-4 16,-4 0-1-16,7 0 0 0,1-7 4 0,3 10 0 0,3-6 0 0,1-4 0 16,-1 1-2-16,7-4 0 0,-3 0 0 0,7-2 0 15,-3-4-10-15,6 0 10 0,1 0-10 0,-1-3 10 16,5 0-10-16,-1 0 8 0,3-3-8 0,1-1 8 15,-1 4-8-15,4-9 0 0,-3-1 0 0,3-2 0 16,0 6-20-16,4-4 0 0,0 1 0 0,-1-4 0 31,-3 0-88-31,0 4-16 0,0-4-4 0,1-5-687 0,-8 5-137 0</inkml:trace>
  <inkml:trace contextRef="#ctx0" brushRef="#br0" timeOffset="48566.209">10675 11432 2379 0,'0'0'52'0,"0"0"12"0,0 0 1 0,0 0 2 0,-3 6-54 0,3-6-13 0,0 6 0 0,-4 3 0 15,0 7 0-15,4 0 0 0,0 0-12 0,4-1 12 16,-8 7 32-16,4-3 12 0,0 3 4 0,4 0 0 16,0 0 21-16,-1 9 5 0,-3-9 1 0,4 6 0 15,3-6-29-15,-4 0-6 0,-3 0 0 0,0 0-1 16,0 6-15-16,4-9-2 0,-1-3-1 0,1 3 0 15,-8-1-11-15,4-2-2 0,4 3-8 0,-1-6 12 16,-6 2-12-16,3-2 0 0,3-1 8 0,1-2-8 16,-1 2-13-16,1-2-6 0,-4 2-1 0,7-6 0 15,-4-2-120-15,-3-4-24 16,0 0-4-16,0 0-612 0,0 0-123 0</inkml:trace>
  <inkml:trace contextRef="#ctx0" brushRef="#br0" timeOffset="49245.174">10562 11472 1555 0,'4'-19'68'0,"-4"19"16"0,3-3-68 0,-3-3-16 16,-3 0 0-16,10 0 0 0,0-4 101 0,3 7 17 15,-3-6 3-15,1-1 1 0,2 10-58 0,1-3-12 16,-4-3-3-16,3 3 0 0,-3-1 49 0,7 4 10 15,-3-6 1-15,3 6 1 0,-3 6-37 0,6-6-7 16,5 4-2-16,-5-1 0 0,1-3-23 0,3 0-5 0,0 6 0 0,4-3-1 16,0 3-13-16,-1-2-2 0,-6-4-1 0,3 9 0 15,0-6-11-15,-3 7-8 0,-4-10 9 0,0 9-9 16,0-6 8-16,4 3-8 0,-8-3 0 0,1 7 0 16,-4-10 8-16,0 9-8 0,0-6 0 0,-7-3 0 15,0 0 9-15,0 0-9 0,7 10 8 0,-7-1-8 16,0-9 15-16,-3 13-3 0,-1-4 0 0,-3 1 0 15,0-1 1-15,-4-6 0 0,-10 7 0 0,11-1 0 16,3-6-5-16,-7 6-8 0,-8 1 11 0,-2-4-11 16,3 0 9-16,-1 4-9 0,-2-4 0 0,-1-3 9 15,0 10-9-15,4-7 0 0,3 3 0 0,4-5 0 16,-3 5 0-16,3-6 0 0,3-3 0 0,8 10 0 16,3-10 0-16,0 0 0 0,0 0 0 0,0 0 0 15,0 0 0-15,0 0 0 0,0 0 0 0,7 6 0 16,3-3 0-16,4 0 0 0,-3-3 0 0,-1 6 0 15,5-2 0-15,-1-4 0 0,3 9 0 0,-3-9 0 16,-3 6 0-16,3-3 0 0,4 0 0 0,-1-3 0 0,-10 10 0 16,4-10 0-16,3 9 0 0,7-2 0 15,-3-1 0-15,-4 0 0 0,0-3 0 0,0 7 0 0,7-1 0 16,-6-6 0-16,-5 7 0 0,1-1 0 0,-1 0 0 0,1 1 0 16,-1-1 0-16,-6-3 0 0,0 4 0 0,-1-1 0 15,1 4 0-15,-1-4 0 0,-6 1 0 0,-1-1 0 16,4 0 0-16,0 1 0 0,-3-4 0 0,-1 4 12 15,0-1-12-15,1 4 12 0,-1-7-2 0,-3 3 0 16,-3-3 0-16,3 4 0 0,3-4-2 0,-3-3 0 16,-11 7 0-16,4-7 0 0,0 6 1 0,4 1 0 15,-1-4 0-15,-3 0 0 0,-11 0-9 0,1-2 0 0,9 5 0 16,-2-9 8-16,-8 9-8 0,4-5 0 0,3 5 0 16,1-9 8-16,3 9-8 0,-1-9 8 15,5 0-8-15,-1 3 8 0,8-3-22 0,-4 0-5 0,0 0-1 0,7 0 0 31,0 0-177-31,0 0-36 0</inkml:trace>
  <inkml:trace contextRef="#ctx0" brushRef="#br0" timeOffset="50364.727">11285 11112 946 0,'-10'-7'42'0,"10"7"9"0,0 0-41 0,0 0-10 0,0 0 0 0,0 0 0 16,0 0 92-16,0 0 16 0,0 0 3 0,0 0 1 15,-7 10 19-15,7-10 4 0,0 0 1 0,0 0 0 0,-4 6-27 0,4-6-5 16,7 6 0-16,0 4-1 16,0-1-39-16,0 4-7 0,0-4-1 0,4 4-1 0,3-4-17 0,0 10-3 15,-3-7-1-15,3-2 0 0,7 9-2 0,-3-1-1 16,-4-2 0-16,-4 6 0 0,5 0-17 0,-1 3-3 16,7 0-1-16,-7 7 0 0,-3 2 6 0,3 4 2 15,0-4 0-15,-4 7 0 0,-3 0-18 0,-3-1 0 16,3-2 0-16,0 0 0 0,0-4 0 0,-3 4 16 15,-4-4-1-15,3-2-1 0,1-7-6 0,-1 6-8 16,-6-6 11-16,3 0-11 0,0-6 16 0,0 3-3 16,-4-3-1-16,-3-3 0 0,0-7 0 0,4 4 0 15,-1 2 0-15,-7-2 0 0,-3-4-3 0,4-6-1 16,10-3 0-16,-14 10 0 0,-4-1-8 0,4-6 0 16,0 7 0-16,0-4 0 15,0-3-84-15,-1 0-20 0,-2 3-3 0,3-2-1 16,3 2-128-16,4-3-27 0</inkml:trace>
  <inkml:trace contextRef="#ctx0" brushRef="#br0" timeOffset="50963.764">12562 11152 806 0,'-14'-9'72'0,"14"3"-58"16,-3 6-14-16,3-10 0 0,0 10 122 0,0-3 22 15,0 0 4-15,0 3 0 0,7-6-127 0,-4-4-21 16,-3 10-13-16,4-3 1 0,3-3 48 0,-7 6 10 16,0-6 2-16,0 6 0 0,0 0 59 0,3-7 12 15,1-2 2-15,-4 6 1 0,0-7-20 0,0 1-4 16,4 0-1-16,-4 2 0 0,-4-2-21 0,4 0-4 0,0-1 0 0,-4 1-1 16,1-1-7-16,-4 1 0 0,3-4-1 0,-6 4 0 15,3 0-40-15,-4 2-8 0,1 1-2 0,-5-3 0 16,5 6-1-16,-4-7 0 0,3 10 0 0,-3-9 0 15,3 9-12-15,1 0 9 0,-4-3-9 0,3 3 8 16,1 0-8-16,-1 0 0 0,0 0-10 0,1 3 10 16,-1-3 0-16,1 9 0 0,-1 1 0 0,-3 2 0 15,3 1 0-15,-3 5 0 0,0 4 0 0,0 0 0 16,-4 7 0-16,1-4 0 0,-1 6 13 0,1 0-4 16,-1 7-9-16,4-4 12 0,0-2-12 0,0-1 12 15,3 4 4-15,0 2 2 0,4-2 0 0,0 6 0 16,4-7-10-16,-1-3-8 0,4 7 9 0,0-3-9 15,0-4 0-15,0 7 0 0,7-4 0 0,-3-3-10 16,-4-6 10-16,3 7 0 0,-3-4 8 0,0-3-8 16,0 3 0-16,-3-6 9 0,-1-3-9 0,-3-3 0 15,0 3 0-15,0 3 0 0,0-7 0 0,0-2 0 16,-4-1-95-16,8-2-25 0,-4-1-6 16,3-6-1-16,4-3-136 0,0 0-27 15,0 0-6-15,0 0 0 0</inkml:trace>
  <inkml:trace contextRef="#ctx0" brushRef="#br0" timeOffset="51328.855">11906 11664 1612 0,'-10'-13'72'0,"10"13"14"0,0-6-69 0,0 6-17 15,0-7 0-15,0 1 0 0,0 6 152 0,10-9 26 0,-3 6 6 0,4-7 0 16,-1 10-142-16,1-3-29 0,0-3-5 0,-1 6-8 15,1 0 77-15,-1 0 10 0,1 0 1 0,0 0 1 16,-1 0-9-16,1 6-3 0,-1-3 0 0,4-3 0 16,8 0-25-16,-5 0-4 0,1 0-2 0,0-3 0 15,-1 3-17-15,4-6-3 0,-3 6-1 0,3-3 0 16,-3-4-8-16,-1 7-1 0,5-6-1 0,-5 0 0 16,4-4-15-16,-3 1-8 0,0 3 8 0,-1 0-13 15,4-4-3-15,-3 1-1 0,0 6 0 0,3-7 0 16,0 7-103-16,0-3-21 15,-7 3-4-15,4 3-692 0,0-3-139 0</inkml:trace>
  <inkml:trace contextRef="#ctx0" brushRef="#br0" timeOffset="53591.877">13564 10735 921 0,'0'0'82'0,"0"0"-66"16,0 0-16-16,0 0 0 0,0 0 168 0,0-3 31 15,0-3 5-15,0 6 2 0,0 0-113 0,0 0-22 16,0 0-5-16,0 0-1 0,0 0-2 0,0 0-1 16,-7 0 0-16,0 0 0 0,0 0-9 0,-3 6-1 15,3-3-1-15,-1 4 0 0,1-4-4 0,0 0-1 16,-3 6 0-16,3 1 0 0,0-4-10 0,0 0-3 15,3 4 0-15,-3-4 0 0,0 3 9 0,0-2 2 0,0 8 0 0,0-2 0 16,-4-1-16-16,4 1-4 0,-3 6 0 0,-1-7 0 16,0 13 7-16,1-3 1 0,-4 3 0 0,-4-3 0 15,4 10-32-15,-7-4 0 0,3 3 0 0,-3 4 0 16,3-4 0-16,-3 1 0 0,7 2 10 0,-4-3-2 16,1 1 5-16,6-1 2 0,1 7 0 0,6-13 0 15,-3 6-4-15,4 1-1 0,-1-1 0 0,4 0 0 16,4 1-10-16,-4-10 12 0,0 9-12 0,3 0 12 15,1-9-2-15,3 10 0 0,3-10 0 0,1-1 0 16,-4 8-10-16,7-7 0 0,4 0 0 0,-1 0 0 16,1-1 14-16,3-2 4 0,-3-6 1 0,3 9 0 15,0-7-19-15,-3-2 0 0,3 0 0 0,0 2 0 32,-3-2-28-32,3-1-8 0,-4-2-3 0,1-7 0 0,-4 6-54 0,0 1-11 15,0-7-3-15,-3 6-727 0,0-9-146 0</inkml:trace>
  <inkml:trace contextRef="#ctx0" brushRef="#br0" timeOffset="55180.28">13638 11548 1065 0,'0'0'47'0,"0"0"10"0,0 0-45 0,0 0-12 0,0 0 0 0,0 0 0 15,-7 0 0-15,7 0 0 0,-7 0 0 0,7 0 8 16,0 0 12-16,0 0 3 0,0 0 0 0,-3 6 0 15,-4-3 48-15,7-3 9 0,0 0 3 0,0 0 0 16,-4 3 0-16,1 3 0 0,3-6 0 0,0 0 0 16,0 0 17-16,0 0 3 0,-7 3 1 0,7-3 0 15,0 0-24-15,0 0-4 0,0 0 0 0,0 0-1 16,0 0-23-16,0 0-4 0,0 0 0 0,0 0-1 16,0 0-17-16,0 0-3 0,0 0-1 0,0 0 0 15,0 0-12-15,3 10-2 0,4-4-1 0,0-3 0 16,0 0-2-16,0-3 0 0,0 0 0 0,4 7 0 15,0-14 3-15,-1 7 1 0,1 7 0 0,3-7 0 16,0 0-5-16,0-7 0 0,-3 7-8 0,3-3 12 16,-4 0-1-16,1-3-1 0,-4 3 0 0,0-4 0 0,-7 7 8 15,7-3 2-15,0-6 0 0,0 0 0 0,-7 9-2 16,4-4 0-16,-1-5 0 0,4 0 0 0,-3-1-8 16,-1 7-2-16,1-3 0 0,-1 0 0 0,1-1-8 0,-4 7 0 15,3-9 9-15,1 6-9 0,0-7 0 0,3 1 0 16,-4 6 0-16,1-4 0 0,-1-2 0 0,1 3 0 15,-1-4 0-15,1 4 0 0,-1-3 0 0,-3 6 0 16,0-7 0-16,4 1 8 0,-4 6-8 0,-4-1 8 16,4-2-8-16,-3-3 8 0,-1 9 0 0,1-10 1 15,-1 10 0-15,-3-3 0 0,4-6-9 0,-4 9 0 16,-4-3 0-16,4-4 0 0,-4 7 0 0,1-3 0 16,-1 3 0-16,1-6 0 0,-5 3 0 0,1 3 0 15,4 0 8-15,-4 0-8 0,0 0 0 0,-1 0 0 0,5 0 0 0,-1 3 0 16,1-3 0-16,-1 6 0 0,1-3 0 0,-1-3 0 15,4 10 0-15,0-1 0 16,0 1 0-16,0 2 0 0,3 1 0 0,-3-4 0 0,0 10-9 0,4-6 9 16,-5 8 0-16,5 1 0 0,-4-3 0 0,3 0 0 15,1 3 0-15,-1-3 0 0,1-4 0 0,3 4 0 16,0-6 0-16,0 9 0 0,3-13 0 0,1 13 0 16,-1-6 0-16,4 0 0 0,0-1 0 0,4-2 0 15,3-1 0-15,-3 1 9 0,-1-4-9 0,1 4 8 16,3-4-8-16,4 1 0 0,-4-1 0 0,7-6 8 15,-3 7-8-15,-1-1 8 0,4-9-8 0,1 9 8 16,-5-9-8-16,4 3 0 0,-3-3 0 0,0 0 0 16,-1 0-23-16,-3 0-3 0,4 0-1 15,0 0 0-15,-4-3-115 0,3 3-23 0,-2-9-5 16,2 9-994-16</inkml:trace>
  <inkml:trace contextRef="#ctx0" brushRef="#br0" timeOffset="56275.327">14065 10798 633 0,'0'0'28'0,"0"0"6"0,0 0-34 0,0 0 0 16,0 0 0-16,0 0 0 0,0 0 123 0,0 0 17 16,0 0 4-16,0 0 1 0,0 0-25 0,0 0-6 15,0 0-1-15,0 0 0 0,0 0-3 0,0 0-1 16,-7-3 0-16,7 3 0 0,0 0-21 0,0 0-5 15,0 0-1-15,0 0 0 0,0 0-13 0,-3 3-2 16,3-3-1-16,0 0 0 0,0 0-30 0,0 0-7 16,-4 9-1-16,4-9 0 0,0 10-4 0,7-1 0 15,-3-2-1-15,3 2 0 0,0 7-2 0,3-4 0 16,1 1 0-16,0-1 0 0,6 7-8 0,-3 0-1 16,-3 3-1-16,3 0 0 0,0 0-2 0,4 0 0 15,-1 0 0-15,-2 0 0 0,6 9 0 0,-4 0 0 0,5-2 0 16,-5 2 0-16,1 3 3 0,3-2 0 0,-3-1 0 15,-4 0 0-15,3-2-4 0,-3 2-8 0,4 0 12 0,-4 1-4 16,0-1 3-16,0 1 0 0,-3-4 0 0,0 3 0 16,-4 0 1-16,0 1 0 0,0-1 0 0,0 1 0 15,-4-1 2-15,1-3 1 0,-1-3 0 0,-3 7 0 16,0-11 1-16,0 11 1 0,-3-4 0 0,3-3 0 16,-7 0-7-16,3 0-2 0,-3-3 0 0,-3 7 0 15,3-4 0-15,-4-3-8 0,0-1 12 0,-3-2-4 16,0 0 0-16,0 0-8 0,-4-3 12 0,4 2-4 15,-3 1-8-15,-1-3 0 0,-7 0 0 0,4-1 0 16,0 4-149 0,-4-6-32-16,4 9-7 0</inkml:trace>
  <inkml:trace contextRef="#ctx0" brushRef="#br0" timeOffset="60018.588">12474 12231 748 0,'0'0'67'0,"0"0"-54"16,0 0-13-16,0 0 0 0,0 0 180 0,0 0 32 16,0 0 8-16,7-6 0 0,0 3-166 0,0-7-34 15,0 10-6-15,-7 0-2 0,8-9 17 0,-8 9 3 16,3-3 1-16,-3 3 0 0,0 0 54 0,0 0 10 15,7-10 3-15,-7 10 0 0,0 0-19 0,0 0-3 16,0 0-1-16,0 0 0 0,0 0-37 0,0 0-7 16,0 0-1-16,7-3-1 0,4-3-17 0,-4 3-3 15,0 3-1-15,-7 0 0 0,0 0 9 0,7-6 1 16,0 12 1-16,0-6 0 0,0 0 2 0,4 3 0 0,-8-3 0 0,8 0 0 16,-8 6-7-16,4-3-2 0,-3 1 0 0,3 5 0 15,0-3-14-15,0-3 9 16,-3 7-9-16,3-1 8 0,-4-6-8 0,-3 7 0 0,0 2 0 0,4-2 0 15,-1-1 8-15,-3 4-8 0,4-4 8 0,-4 0-8 16,0 4 10-16,0 3-10 0,0-4 12 0,3 1-12 16,-3-1 15-16,0-2-4 0,4 8-1 0,-1-5 0 15,-3-4-10-15,-3 4 8 0,3 6-8 0,0-7 8 16,-4 4 0-16,1-3 0 0,-8-1 0 0,8 1 0 16,-4 5-8-16,-4-5 0 0,4 6 0 0,-4-10 0 15,4 4 12-15,0-1 0 0,-3-2 0 0,-1-1 0 16,-3 1-4-16,3-7-8 0,1 6 12 0,-4-9-4 15,3 9-8-15,-3-9 8 0,7 0-8 0,-4 0 8 0,1 4 0 16,3-4 0-16,0-4 0 0,3 4 0 16,4 0 0-16,-7-3-8 0,4-3 12 0,-1-3-4 0,0 2-8 0,4-8 10 15,0 5-10-15,0-2 10 0,0 2-10 0,0 1 0 16,4-4 0-16,0 4 8 0,-1 0-8 0,4 5 0 16,0-5 0-16,0 6 0 0,-7 3 0 0,7-6-9 15,4 3 9-15,-1-1 0 0,1-2-9 0,0 6 9 16,3 0 0-16,-4 0-9 0,1 0 9 0,3 6 0 15,-3-2 0-15,3-1 0 0,3 3 0 0,-3-3 0 16,4 6 0-16,-4-5 0 0,0 5 12 0,0 0-3 16,4 4 0-16,-4-4 0 0,0 1 10 0,4-1 1 15,-4 4 1-15,4-4 0 0,-8 4-5 0,4-4-2 16,-3 4 0-16,0 2 0 0,3-2-6 0,-4-4 0 0,1 4-8 16,3-1 12-16,-3-2-12 0,-1-1 8 0,4 1-8 0,-3-1 0 15,-1 0 0-15,4-5 8 0,-3 8-8 16,0-6 0-16,-1-3-12 0,4-3-4 0,0 10-2 0,1-10 0 31,-1 0-182-31,3 0-37 0,4-3-7 0</inkml:trace>
  <inkml:trace contextRef="#ctx0" brushRef="#br3" timeOffset="80143.068">15752 10914 633 0,'0'0'56'0,"0"0"-44"16,0 0-12-16,3-3 0 0,-3-3 168 0,0-4 31 16,0 4 6-16,4 0 2 0,-1-4-45 0,-3 7-9 15,4-6-1-15,-4-1-1 0,3 1-23 0,-3 0-4 16,0-4 0-16,0 4-1 0,0 2-36 0,0-8-7 16,-3 5-2-16,-1 4 0 0,1-3-21 0,-1-1-4 15,1-2-1-15,-5 2 0 0,1 1-16 0,-3-1-3 16,3 1-1-16,0 6 0 0,0-3-20 0,-4 2-4 15,1-5 0-15,2 9-8 0,-2 0 0 0,-1 0 0 16,1 0 0-16,-1 0 0 0,1 6 0 0,-1-3 0 0,0 1 0 0,1 5-9 16,-1-3 9-16,1-3-12 0,-1 10 12 15,0-4-12-15,1 1 12 0,-1-1 9 0,1 4-1 16,-1-1-8-16,-3 4 13 0,0 0-4 0,7-1-1 16,-7 1 0-16,3 6 4 0,1 3 0 0,-1-3 0 0,0 3 0 15,-3 3 5-15,4-3 2 0,-1 4 0 0,4-4 0 16,0 3 0-16,-4 3 0 0,4 1 0 0,0-1 0 15,-3 3-4-15,6-2-1 0,1-1 0 0,-1 1 0 16,-3-1-2-16,4 3-1 0,-1-2 0 0,1-1 0 16,-1 0-11-16,0-2 12 0,4-4-12 0,-3 3 12 15,3-3-12-15,-4-6 10 0,4 9-10 0,0-12 10 16,4 3-10-16,-4 3 12 0,-4-10-12 0,1 7 12 16,3 0-12-16,0-7 0 0,0 1 9 0,0-4-9 15,0 4 0-15,0-4 0 0,0-3 0 0,0-2 8 0,0-4-24 16,0 0-5-16,0 9-1 0,0-9 0 15,0 0-79-15,0 0-16 0,-4 3-3 0,4-3-1 16,0 0-82-16,0 0-16 0,0 0-3 0</inkml:trace>
  <inkml:trace contextRef="#ctx0" brushRef="#br3" timeOffset="80533.051">15053 11419 1267 0,'0'0'112'16,"0"0"-89"-16,-7-6-23 0,7 6 0 0,-7-3 224 0,7 3 40 0,0 0 8 0,0 0 1 15,-4-4-155-15,4 4-31 0,0 0-7 0,0 0 0 16,4-6-15-16,3 3-2 0,0-3-1 0,4 3 0 16,-1-7-2-16,4 10-1 0,7-3 0 0,-3-3 0 15,7 6-14-15,-4-3-2 0,4-4-1 0,-4 7 0 16,0-3-10-16,0 3-3 0,4 0 0 0,-4-3 0 16,-3 3-17-16,3 0-3 0,0 0-1 0,-7 3 0 0,0-3-8 15,0 0 0-15,0 0 0 0,1 3 0 0,-5-3 0 0,1 0 0 16,-1 0 8-16,1 0-8 0,-1 0-13 0,1 0-5 15,-4 0-1-15,4 0 0 16,-4 0-97-16,0 0-19 0,3 0-4 0,-3 0-724 16,1 0-145-16</inkml:trace>
  <inkml:trace contextRef="#ctx0" brushRef="#br3" timeOffset="81630.015">15632 11682 288 0,'0'0'25'0,"0"0"-25"0,0 0 0 0,0 0 0 0,0 0 296 16,0 0 53-16,0 0 11 0,0 0 3 0,-4-6-235 0,4 6-46 16,-7-3-10-16,7 3-1 0,0 0 25 0,0 0 4 15,-4-3 2-15,4 3 0 0,0 0-11 0,0 0-3 16,0 0 0-16,0 0 0 0,0 0-31 0,0 0-6 16,0 0-2-16,0 0 0 0,0 0-5 0,8 3 0 15,-1 0-1-15,3-3 0 0,4 10-15 0,0-10-2 16,1 0-1-16,2 6 0 0,1-3-7 0,-1-3-2 15,1 0 0-15,0 6 0 0,-1-3-6 0,5-3-2 16,-5 3 0-16,4-3 0 0,-7 0-8 0,4 7 8 16,-4-4-8-16,0-3 8 0,0 9-8 0,-3-9 0 15,-4 10 0-15,0-7 0 0,-7-3 0 0,7 6 12 0,-7-6-12 16,4 10 12-16,-4-10-12 0,7 6 0 0,-7-6 0 16,3 9 0-16,-3 1 8 0,0-1 0 15,0 0 0-15,0 1 0 0,0-1 5 0,-3-3 1 0,3 4 0 0,-4-1 0 16,1 1-2-16,-1 2 0 0,-3-2 0 0,4 2 0 15,-8-2-3-15,0 2-1 0,1 7 0 0,-1-6 0 16,-3 2 0-16,4-2-8 0,-5-1 12 0,5 7-4 16,-4-6 0-16,3 5 0 0,4-5 0 0,-3 6 0 15,-5-7-8-15,8 1 10 0,-3-4-10 0,3 4 10 16,0-4-10-16,0 1 0 0,0-1 9 0,3-6-9 16,0 7 0-16,4-10 0 0,0 0 0 0,0 0 0 15,0 0-28-15,0 0-11 16,0 0-1-16,0 0-1 0,4 0-147 0,3 0-28 0,4 0-7 15,-4 0-1-15</inkml:trace>
  <inkml:trace contextRef="#ctx0" brushRef="#br3" timeOffset="82327.614">16923 10651 1364 0,'0'0'60'0,"0"0"13"0,-7-3-58 0,7 3-15 15,0 0 0-15,0 0 0 0,-4 3 108 0,4-3 18 16,0 0 4-16,-3 0 1 0,-1 9-24 0,-3-6-5 16,0-3-1-16,0 7 0 0,-4-4-10 0,4 3-3 15,-7-3 0-15,7 6 0 0,-3-5-25 0,-5 5-6 16,5 0-1-16,-4 1 0 0,3-7-15 0,-3 6-3 15,0 4-1-15,3-4 0 0,-6 7-8 0,3 0-1 16,0-1-1-16,-1 1 0 0,1 6-4 0,0-3-1 16,0 3 0-16,-4 0 0 0,4 6 14 0,-3-3 2 0,-1 6 1 0,4-2 0 15,-4-4-25-15,4 12-5 0,-3-2-1 0,2-4 0 16,-2 4 0-16,3 2 0 0,0-2 0 0,3-4 0 16,0 7-8-16,1-4 8 0,3 1-8 0,-4-4 8 15,8 0-8-15,-4 1 8 0,3 5-8 0,4-11 8 16,4 5-8-16,-1 0 0 0,4 1 9 0,0-1-9 15,4 0 0-15,-1-2 0 0,1-4 0 0,0-3 0 16,3 6 0-16,0-6 0 0,0 0-10 0,0-3 10 16,0-4-22-16,0 1 2 0,4 0 1 0,-4-7 0 31,0 0-29-31,4-5-5 0,-4 5-2 0,3-9 0 0,-2 6-131 0,2-6-26 16,1-6-6-16</inkml:trace>
  <inkml:trace contextRef="#ctx0" brushRef="#br3" timeOffset="95300.545">16990 11005 1407 0,'0'0'62'0,"0"0"14"0,0 0-61 0,0 0-15 16,0 0 0-16,0 0 0 0,0 0 98 0,-4 6 17 15,1 1 3-15,-1-4 1 0,4 6 0 0,0-3 0 16,0 1 0-16,0 2 0 0,0 0-36 0,4 4-7 16,-4 6-2-16,3-7 0 0,1 7-34 0,-1 3-6 15,4-3-2-15,-3 3 0 0,-1 3-1 0,1-6-1 16,-1 9 0-16,5-6 0 0,-5 3-8 0,1 3-2 16,3-3 0-16,-4 0 0 0,1 1-9 0,-1-4-3 15,1 6 0-15,-1-3 0 0,-3-3-8 0,7 0 0 16,-3-3-12-16,-1 2 12 0,1-2 0 0,-1-6 12 15,1 6 0-15,3-7 0 0,-3 1-12 0,-1-4 0 0,1 1 0 16,-1 2 0 0,4-6-38-16,-3-2-6 0,-4-4-2 0,0 0 0 15,0 0-160-15,0 0-32 0,0 0-6 0</inkml:trace>
  <inkml:trace contextRef="#ctx0" brushRef="#br3" timeOffset="96058.88">16976 11021 1324 0,'-7'-10'118'0,"7"10"-94"0,0-6-24 0,0 0 0 0,0 6 160 0,0 0 27 16,0 0 5-16,0 0 2 0,3-10-111 0,4 7-23 15,-7 3-4-15,0 0 0 0,7-6 27 0,-7 6 5 16,0 0 2-16,7-3 0 0,-7 3-18 0,11 0-3 15,-1-3-1-15,1 3 0 0,3 0-35 0,-3 0-7 16,-1-7-2-16,4 7 0 0,1 0 6 0,2 0 1 16,1-3 0-16,-1-3 0 0,8 6-16 0,-7 0-3 15,3 0-1-15,4 0 0 0,-4 0-11 0,0 0 0 16,0 0 9-16,-3 6-9 0,-1-3 0 0,1 4 0 16,0-4 0-16,-4 6 0 0,-4-6 0 0,1 7 0 0,-4-4 0 15,0 0 0-15,-3 4 0 0,-1-1 0 16,1 1 0-16,-4-1 8 0,-4 0-8 0,-3-2 8 0,0 2-8 15,0 0 8-15,-4 4-8 0,-3-4 9 0,0 7-9 0,0-3 10 16,-4-1-10-16,1-2 0 0,-1 2 9 0,1-2-9 16,-5 2 0-16,5-3 9 0,-1 4-9 0,4-4 0 15,0 1 8-15,0-1-8 0,3-6 0 0,1 7 0 16,-1-4 0-16,4-3 0 0,0 7 0 0,0-7 0 16,3 3 0-16,1-3 0 0,3 7 0 0,0-10 0 15,0 0 0-15,3 3 0 0,-3 6 0 0,0-9 0 16,0 0 0-16,4 6 0 0,3-3 0 0,-7-3 0 15,7 7 0-15,-7-7 0 0,7 3 0 0,4 0 0 16,-11-3 0-16,10 0 0 0,-3 6 0 0,7-3 0 16,-3-3 0-16,3 7 0 0,0-4 0 0,0-3 0 15,4 6 0-15,0-3 0 0,-1 0 0 0,1 4 0 16,3-4 0-16,0 3 0 0,0-3-8 0,-7 10 8 16,-3-4 0-16,3 1 0 0,4-1 0 0,-4 0 0 0,-4 4 0 15,1-1 0-15,0 4 0 0,-4-3 0 0,0-1 0 16,-4 7 0-16,1-6 0 0,3-1 0 0,-7 4 0 0,3-4 0 15,-3-2 0-15,0-1 0 0,0-3 0 0,0 4 0 16,-3-1 0-16,-1 4 0 0,1-4 0 0,-1 1 0 16,1-7 9-16,-8 6-9 0,1 1 13 0,3 2-3 15,-1-2-1-15,1-1 0 0,-7 0-9 0,4 1 12 16,-4 2-12-16,-1-2 12 0,-6-7-12 0,4 6 0 16,-1 4 9-16,4-7-9 0,-4-3 0 0,1 7 8 15,-1-1-8-15,4-6 0 0,-4-3 0 0,4 10 8 16,0-10-8-16,0 6 0 0,3-3 0 0,1-3 0 0,-4 0 0 15,3 0 8-15,0-3-8 0,1-3 0 0,3 6 0 16,-4-4 0-16,1-2-15 0,3 6-4 0,0-3-1 16,3-6 0-1,-3-1-105-15,3 10-22 0,4-9-4 0,0 6-680 0,0-7-136 16</inkml:trace>
  <inkml:trace contextRef="#ctx0" brushRef="#br3" timeOffset="96959.785">17762 11761 864 0,'0'0'76'0,"0"0"-60"16,0 0-16-16,0 0 0 0,-7 0 144 0,7 0 27 16,0 0 5-16,0 0 0 0,0 0-115 0,0 0-23 15,0 0-5-15,0 0-1 0,0 0 59 0,0 0 11 16,0 0 2-16,0 0 1 0,0 0-26 0,4 6-6 0,-4-6-1 0,3 9 0 15,4 1-9-15,0-4-3 0,-3 4 0 0,3-1 0 16,-3-3-4-16,3 0-2 0,-4 4 0 0,4-4 0 16,-7 0-11-16,4 10-3 0,3-6 0 0,-4 2 0 15,-3 1-12-15,4-1-4 0,-4-2 0 0,0 8 0 16,3-5-8-16,-3-1-1 0,-3 7-1 0,3-6 0 16,-4 6-5-16,1-7-1 0,3 7 0 0,-4-6 0 15,1 2 0-15,-1-2-8 0,1-1 12 0,3-2-4 16,-7-1-8-16,7 1 10 0,-4-7-10 0,1 9 10 15,-1-2-10-15,1-4 0 0,3-6 0 0,0 9 8 16,-4-2-8-16,0 2 0 0,1-3 0 0,-1-3 0 16,1 7-20-16,-1-7-4 0,1 3 0 0,3-6 0 31,0 0-88-31,0 0-19 0,0 0-3 0,-7 0-1 0,7 0-71 16,0 0-14-16</inkml:trace>
  <inkml:trace contextRef="#ctx0" brushRef="#br3" timeOffset="97601.456">18214 11529 1414 0,'0'0'63'0,"0"0"13"0,0 0-61 0,0 0-15 0,0 0 0 0,0 0 0 15,0 0 84-15,0 0 13 0,0 0 3 0,0 0 1 16,0 0-6-16,11-3-2 0,-4 3 0 0,3 0 0 16,1 0 5-16,3-4 1 0,0-2 0 0,4 6 0 15,-4 0-36-15,3 0-7 0,5-3-2 0,-5-3 0 16,1 3-15-16,3 0-3 0,-3-4-1 0,3-2 0 16,-4 6 7-16,1-4 2 0,0-5 0 0,-1 9 0 15,1-7-30-15,-4 4-6 0,0-6 0 0,-3 2-8 0,3 1 18 0,-4 6-3 16,-6-7-1-16,3 1 0 0,0-4-4 0,-3 4-1 15,-8-1 0-15,4-2 0 0,-3 2-1 0,-4 1 0 16,-1 3 0-16,-2-1 0 0,-1-2-8 0,-3 6 8 16,-7-6-8-16,7 9 8 0,0 0-8 0,-4 0 0 15,-3 0 0-15,0 9 0 0,0-6-8 0,-1 6 8 16,1 1 0-16,4-1 0 0,-1 4 0 0,0-1 0 16,4 4 0-16,0 0 0 0,0 3 0 0,3-7 0 15,-3 10 0-15,4-3 0 0,-1 3 0 0,4 0-12 16,0 0 4-16,4-3 8 0,-1 2 9 0,4-2 10 15,-3-6 1-15,6 9 1 0,1-3-11 0,-1-7-2 16,4 4-8-16,0 0 12 0,7-7-12 0,0 3 9 16,4-2-9-16,0-1 8 0,3-2-8 0,4-1 8 0,-1-6-8 0,8 6 8 15,0-6-8-15,0 0 0 0,3 0-12 0,-3-6 12 32,-1 6-86-32,1 0-10 0,-4 0-1 0,-3-3-1 15,0-7-107-15,-4 7-22 0,-4-3-4 0</inkml:trace>
  <inkml:trace contextRef="#ctx0" brushRef="#br3" timeOffset="97970.631">18874 11808 1612 0,'0'0'72'0,"0"0"14"0,0 0-69 0,0 0-17 16,0 0 0-16,0 0 0 0,0 0 204 0,7 3 38 16,0 6 7-16,3 1 2 0,4-7-191 0,-3 6-37 15,3 4-8-15,-3-4-2 0,-1 4 28 0,4 2 6 16,1 1 1-16,-1-6 0 0,-4 8-17 0,-3-5-3 15,0 6-1-15,0-7 0 0,-7 10 4 0,4-3 1 16,3-6 0-16,-7 9 0 0,-4-4-8 0,4-5-2 0,-7-4 0 16,-3 10 0-16,3-6-6 0,-4-1 0 0,4 4-1 0,-3-4 0 15,-5 1-6-15,5-4-1 0,-4 4 0 0,0-4 0 16,-1 4-8-16,5-4 0 0,-4-2 0 0,0-4 0 31,0-3-40-31,7 0-1 0,-4-3 0 0,0-4 0 16,1-2-127-16,3-4-26 0,3 4-5 0</inkml:trace>
  <inkml:trace contextRef="#ctx0" brushRef="#br3" timeOffset="98398.577">19406 11472 2286 0,'0'0'50'0,"0"0"10"0,0 0 3 0,0 0 1 0,0 0-51 0,0 0-13 16,0 0 0-16,0 0 0 0,7 3 73 0,-7-3 12 16,0 0 3-16,7 7 0 0,-3 2 6 0,3 4 2 15,0-1 0-15,-3 7 0 0,-1-6-68 0,4 5-12 16,0 1-4-16,0-3 0 0,4 3 4 0,-4 3 0 15,4 0 0-15,-4 0 0 0,7-1-8 0,-4 5-8 16,-3-4 11-16,4-1-11 0,-1-5 15 0,1 9-4 16,-4-3-1-16,-3 0 0 0,3-6 7 0,-4 3 2 0,4 3 0 0,-3 0 0 15,-4-4-19-15,0 4 0 0,0-3 0 16,-4 3 0-16,-6-3 12 0,6-3-4 0,1-1 0 16,-1-2-8-16,-6-1 11 0,-1-2-11 0,0-1 10 0,1-6-10 15,-4 7 10-15,0-1-10 0,-4-6 10 0,0-3-10 16,-3 6 0-16,0-6-10 0,0-6 0 0,-4 6 0 31,0-3-142-31,1-6-28 0,3-4-5 0,-4-6-1052 0</inkml:trace>
  <inkml:trace contextRef="#ctx0" brushRef="#br3" timeOffset="98704.359">19364 11030 1324 0,'0'0'118'0,"0"0"-94"16,0 0-24-16,-4-3 0 0,4 3 298 0,0 0 55 15,0 0 11-15,0 0 3 0,-3-6-227 0,3 6-44 16,0 0-10-16,0 0-2 0,0 0-61 0,0 0-13 16,0 0-2-16,0 0-8 0,0 0 10 0,0 0-10 15,0 0 8-15,7 6-8 16,0-3-48-16,4 7-16 0,-1-7-2 0,1 6-1 15,3 0-181-15,0 4-37 0,21-4-7 0,-3 10-2 0</inkml:trace>
  <inkml:trace contextRef="#ctx0" brushRef="#br3" timeOffset="99316.168">20003 11739 1357 0,'0'0'60'0,"0"0"12"0,0 0-57 0,0 0-15 0,0 0 0 0,0 0 0 15,0 0 55-15,0 0 8 0,0 0 1 0,0 0 1 16,0 0 48-16,7 6 10 0,-4-3 1 0,-3-3 1 16,4 10-1-16,-1-1 0 0,1 0 0 0,3 1 0 15,-4-4-53-15,1 4-11 0,3-1-3 0,-4 3 0 16,4-2 2-16,-3 2 0 0,-1 4 0 0,5-3 0 16,-1-1-29-16,0 4-6 0,-4 0 0 0,1 2-1 15,3-5-4-15,-4 6-1 0,1-7 0 0,-1 1 0 16,1 6-2-16,-1-1 0 0,-3-5 0 0,4 9 0 15,-8-10-7-15,4 4-1 0,-3-3-8 0,-1-4 12 16,1 4-4-16,-1-4 0 0,-3-6-8 0,4 7 12 0,-1-1-12 16,-3-3 0-16,0-3 0 0,0 1 0 15,0-4-82-15,0 0-19 0,-4 0-4 16,1-4-768-16,-1-5-154 0</inkml:trace>
  <inkml:trace contextRef="#ctx0" brushRef="#br3" timeOffset="100066.057">20532 11294 2581 0,'0'0'114'0,"0"0"24"0,0 0-110 0,0 0-28 0,3 9 0 0,4 3 0 16,0 1 39-16,-3-4 2 0,-1 10 1 0,1-6 0 16,-4 6-2-16,3-7 0 0,-6 7 0 0,3-6 0 15,0 5 5-15,-4 1 1 0,1-3 0 0,3 3 0 16,-4-7-32-16,1 7-6 0,-1-6-8 0,4-1 11 16,-3-3 17-16,-1 1 3 0,4-1 1 0,0-9 0 15,0 0-10-15,0 0-2 0,0 10 0 0,0-10 0 16,0 0-4-16,0 0-2 0,0 0 0 0,0 0 0 15,11-7-2-15,-4 7 0 0,-7 0 0 0,7-3 0 16,3-9-4-16,-2-4-8 0,-1 4 11 0,0-7-11 0,0 6 8 0,0-9-8 16,3 3 0-16,1-3 0 0,0 1 0 15,-4-1 0-15,3 0 0 0,-3 3 0 0,4 6 0 0,-4-6 0 16,0 10 0-16,0 3 0 0,0-4 0 0,4 4 0 16,-8 3 0-16,4-3 0 0,4 6 0 0,-4 0-9 15,-7 0 9-15,7 6 0 0,3-3 0 0,-2-3 0 16,-1 9 0-16,0-2 0 0,-7-7 0 0,7 6 0 15,3 3 0-15,-6 1 8 0,6-4-8 0,-10-6 0 16,4 6 0-16,3 4 0 0,-7-10 0 0,3 6 0 16,-3-6 0-16,8 3 8 0,-8-3-8 0,0 0 11 15,0 0-11-15,7 10 12 0,-7-10-12 0,0 0 10 16,7 3-10-16,3-3 10 0,-10 0-10 0,11 0 8 0,-4-3-8 16,3 3 8-16,-2-4-8 0,2-2 0 0,-3-3 0 15,4 6 8-15,-4-7-8 0,3 1 0 0,-3-1 0 0,4 7 8 16,-4-6-8-16,0-1 0 0,-3 10 0 0,3-9 0 15,-4 9 0-15,-3 0 0 0,0 0 0 0,7-3 0 16,-7 3 0-16,7 0 0 0,-3-6 0 0,-4 6 0 16,0 0 0-16,10 6 0 0,-6-6 0 0,3 3 0 15,0 3-8-15,0-3 8 0,4 7 0 0,-4-7 0 16,3 6 0-16,1 1 0 0,0 2 0 0,3-2 0 16,0-1 0-16,-4 4 0 0,1-4 0 0,3 4 0 15,-3 6 0-15,3-7 8 0,-4-3-8 0,-3 10 0 16,4-6 0-16,0 3 8 0,-4-4-8 0,0 1 0 15,-4 5 0-15,4-5 8 0,0-4-8 0,0 4 0 16,4-4 0-16,-4-6 8 0,0 7-8 0,-3-1 0 16,3 4 0-16,3-4 0 0,-6-9-12 0,3 10 12 15,0-7-38-15,-7-3 0 0,10 0 0 16,1-3 0-16,0 3-145 0,-1 0-29 0,-3-10-5 16</inkml:trace>
  <inkml:trace contextRef="#ctx0" brushRef="#br3" timeOffset="101831.18">21371 10547 748 0,'0'0'67'0,"-7"0"-54"0,0 0-13 0,0-3 0 16,4 0 207-16,3 3 38 0,0 0 8 0,-7-6 2 15,7 6-105-15,-4 0-21 0,-3 0-4 0,7 0-1 16,-4-10 0-16,4 10 0 0,0 0 0 0,0 0 0 16,0 0-34-16,0 0-7 0,0 0-2 0,0 0 0 15,0 0-31-15,0 0-6 0,0 0-2 0,0 0 0 16,0 0-18-16,0 0-4 0,11 10-1 0,0-4 0 16,3 0-8-16,0 4-2 0,3 8 0 0,1 1 0 15,0-3-9-15,3 6 12 0,4 3-12 0,-1-9 12 0,5 12-1 16,-5-6 0-16,4 3 0 0,1 3 0 0,-1-6 1 15,-3 9 0-15,3-2 0 0,-4-4 0 0,8 6 0 0,-7 0 0 16,-7 1 0-16,3-1 0 0,3 1 0 0,-2-1 1 16,-5 0 0-16,-3 1 0 0,0-1-1 0,-3 0-1 15,3 1 0-15,-7-1 0 0,0-6 3 0,0 6 1 16,0-2 0-16,0 2 0 0,-7-6-7 0,4 7 0 16,3-1-8-16,-3-3 12 0,-1-3-4 0,-3 3 0 15,0-3-8-15,0-3 12 0,4 7-4 0,-8-7 0 16,1 0-8-16,-1 0 12 0,4-1-3 0,-7-2-1 0,-4-6 0 15,4 9 0-15,0-7-8 0,4-2 0 16,-4 0 9-16,0 2-9 0,-4-2 0 0,0-1 0 0,4-2 0 16,0 2 8-16,-7 1-18 0,4-4-3 0,-1 1-1 0,4-1 0 31,0 0-98-31,-4 1-20 0,-3-1-4 0,7-2-807 0,4 2-161 0</inkml:trace>
  <inkml:trace contextRef="#ctx0" brushRef="#br0" timeOffset="203710.011">6107 14019 1609 0,'0'0'71'0,"0"0"15"0,0 0-69 0,0 0-17 0,0 0 0 0,0 0 0 16,0 0 78-16,0 0 12 0,0 0 2 0,0 0 1 15,-4-4 18-15,4 4 3 0,0 0 1 0,0 0 0 16,0 0-28-16,0 0-6 0,0 0-1 0,11-3 0 16,-8-3-25-16,4 3-6 0,0-3-1 0,4 6 0 15,3-4-9-15,-3 1-3 0,3-3 0 0,3 6 0 16,-3 0-23-16,8 0-5 0,-5-3 0 0,1-3-8 15,0 6 8-15,6 0-8 0,-3 0 0 0,4 0 0 16,0-3 0-16,-4 3 10 0,4-7-10 0,-1 7 8 16,-3 0-8-16,8-3 0 0,-8 3 0 0,0 0 0 15,0 0 0-15,0 0 0 0,-7 0 0 0,4 0 0 0,-4 0 0 16,0 0 0-16,4 0-14 0,0 0 5 16,-4-3-122-16,3-3-24 0,1 6-5 15,-4-3-622-15,4-4-125 0</inkml:trace>
  <inkml:trace contextRef="#ctx0" brushRef="#br0" timeOffset="204214.956">6234 14229 2019 0,'0'0'44'15,"-7"0"10"-15,3 0 2 0,-3-3 0 0,7 3-44 0,0 0-12 0,0 0 0 0,0 0 0 0,0 0 15 0,0 0 1 16,0 0 0-16,0 0 0 0,0 0 48 0,0 0 11 16,0 0 1-16,0 0 1 0,0 0-11 0,0 0-2 15,7 0-1-15,4 0 0 0,-4 3-5 0,10-3-1 16,-10 0 0-16,11 6 0 0,-7-6-9 0,3 0-3 15,3 0 0-15,1 0 0 0,0-6-35 0,-1 6-10 16,8-3 0-16,-7 3 0 0,3-7 8 0,3 4-8 16,-2 3 8-16,2-3-8 0,-3 3 0 0,4-6 0 15,0 3 0-15,-8-4 8 0,5 7-8 0,2 0 0 16,1-6 0-16,-7 0 0 0,6 6 0 0,1-3 0 0,-7-4 0 0,-1 7 8 31,-3 0-110-31,1-3-22 0,-1 3-4 0,0 0-676 0,-4 0-136 0</inkml:trace>
  <inkml:trace contextRef="#ctx0" brushRef="#br0" timeOffset="206503.346">7874 13752 1324 0,'0'0'118'0,"0"0"-94"0,0 0-24 0,0 0 0 16,0 0 84-16,0 0 12 0,0 0 2 0,0 0 1 15,0 0-25-15,0 0-5 0,0 0-1 0,4 13 0 16,-1-7-8-16,-3-6-1 0,0 3-1 0,4 6 0 16,-8 1-3-16,4-7-1 0,4 6 0 0,-8 4 0 15,1-4 0-15,3 1 0 0,-4 2 0 0,0 4 0 16,1 0-1-16,3-7 0 0,-11 10 0 0,8-7 0 16,-1 1-21-16,-3-4-4 0,7 7 0 0,-10-10-1 15,6 10 9-15,1-4 1 0,-8 1 1 0,8 0 0 0,-1-4-24 16,-7 7-5-16,4-1-1 0,0-5 0 15,-3 2 4-15,3 4 0 0,-4-4 0 0,4 1 0 0,-4-4 9 16,4 4 3-16,0-4 0 0,-7 4 0 0,7-4-11 0,0 1-1 16,0-1-1-16,-7 1 0 0,3-7 1 0,4 6 1 15,-3 1 0-15,-1-1 0 0,4 0-5 0,-4-2-8 16,4-1 11-16,0-3-11 0,-3 3 13 0,3-3-4 16,-4 4-1-16,4-4 0 0,0 0 1 0,-4-3 0 15,4 6 0-15,0-3 0 0,-3-3-1 0,-1 7-8 16,4-4 12-16,-3-3-4 0,2 0-8 0,1 6 0 15,-3-12 0-15,3 6 0 0,-4 0 0 0,4 0 0 16,0 0-9-16,-3 0 9 0,2 0 0 0,1 0 17 16,-3-10-3-16,3 10-1 0,0-3 5 0,3-3 1 0,-10 3 0 0,11 0 0 15,-5-4-19-15,-2 4-17 0,3-6 3 16,0 3 1-16,-4-1 22 0,4 1 5 16,-3-3 1-16,6-1 0 0,1 4-15 0,-5-10 0 0,-2 4 0 0,6 2 0 15,1 1 0-15,-4-4 0 0,3 1 0 0,-3 2 0 16,4 1 0-16,-1 0 0 0,1-4 0 0,3 4 0 15,-4-1 0-15,1 4 0 0,3-3 0 0,0-1 0 16,0 4 0-16,0 0-16 0,0-1 3 0,3-2 1 16,1 6 12-16,-1-3 15 0,1 2-3 0,6-5-1 15,-6 9-21-15,3-3-4 0,0-3-1 0,3 6 0 16,-2-4 25-16,2 4 5 0,4-3 1 0,-3 3 0 16,-4 3-29-16,3-3-6 0,5 0-1 0,2 0 0 15,-10 4 20-15,7 2 0 0,0-3 0 0,1 6 0 16,-1-5 0-16,0 5 0 0,3 0 0 0,-2 1 0 0,2-1 0 15,4 4 0-15,-3-4 0 0,3 4 0 0,-3-4 0 0,-1 4 0 16,5 5 8-16,-5-5-8 0,4 3 12 0,-3-1-4 16,-4-5-8-16,7 2 12 0,-10 7 4 15,7-6 0-15,-1-4 0 0,1 10 0 0,-4-7-16 0,0 1 0 16,-3-4 0-16,-1 7-10 0,-3-10 10 0,4 4 11 16,3-1-3-16,-7 4 0 0,0-4-8 0,4-3 0 15,-1 1 0-15,-3-1 0 0,0-3-14 0,4 3 5 16,-4-6 1-16,4 3 0 15,-1-3-92-15,4-3-17 0,4-3-4 0,0-3-817 16,3-4-163-16</inkml:trace>
  <inkml:trace contextRef="#ctx0" brushRef="#br0" timeOffset="207415.368">8869 13501 288 0,'0'0'25'0,"0"0"-25"0,0 0 0 0,0 0 0 15,0 0 286-15,0 0 52 0,0 0 10 0,0 0 3 16,7-3-203-16,-7 3-40 0,0 0-8 0,7-9-1 16,-7 9 5-16,3-4 0 0,1-2 1 0,-4 6 0 15,4-9-29-15,-1 6-5 0,-3-7-2 0,0 10 0 0,0-9-9 0,0 6-1 16,0-7-1-16,-3 7 0 0,-1-3-13 0,0-4-2 15,1 4-1-15,-1 0 0 0,-3-3-14 0,4-1-4 16,-8-2 0-16,4 8 0 0,0-2-4 0,0 3-2 16,-3-3 0-16,-5-1 0 0,5 1-2 0,-1 6-1 15,-3-9 0-15,0 9 0 0,0 0-6 0,3 0-1 16,4-3 0-16,-10 3 0 0,6 0-8 0,0 3 8 16,1-3-8-16,-1 9 8 0,4-9-8 0,-3 10 0 15,3-7 0-15,0 6 0 0,-4 1 0 0,4 2 0 16,-4-2 0-16,4 8 0 0,-3-5 0 0,3-1 0 15,-4 7 0-15,4 0 0 0,-4-6 0 0,4 9 12 16,0 0-12-16,0 6 12 0,-3-3 0 0,6 0 1 16,-3 0 0-16,0 6 0 0,0 1-3 0,3-1-1 15,-3-3 0-15,7-3 0 0,0 10 2 0,-7-7 0 16,7 3 0-16,-3-9 0 0,3 10-3 0,-4-10 0 0,4 9 0 16,-3-9 0-16,3 0-8 0,0 6 0 0,-4-6 0 15,1 0 0-15,3 0 0 0,0 0 0 0,0 0 10 0,0-3-10 16,0 0 0-16,0-7 0 0,0 7 0 0,0-3 0 15,0-7 0-15,0 7 0 0,0-10 0 0,0 3 0 32,0 1-40-32,0-10-3 0,0 0 0 0,0 0 0 0,0 0-114 15,0 0-23-15,0 0-5 0,3-10-1031 0</inkml:trace>
  <inkml:trace contextRef="#ctx0" brushRef="#br0" timeOffset="207818.082">8128 13943 921 0,'0'0'82'0,"0"0"-66"16,-4 0-16-16,4 0 0 0,0 0 273 0,0 0 51 15,0 0 11-15,0 0 1 0,0 0-188 0,0 0-39 16,8 7-7-16,2-4-2 0,4-3-6 0,0 0-2 15,4 6 0-15,3-3 0 0,0 0-25 0,4-3-6 16,0 7-1-16,-1-4 0 0,1 3-23 0,0-3-5 16,-1-3 0-16,5 6-1 0,-5-3-5 0,-6 1-1 0,0-4 0 0,6 0 0 15,-10 0-17-15,8 0-8 0,-5 0 8 16,1 0-8-16,0-4 0 0,-1 4 0 0,4-3 0 0,-3-3 0 31,0 3-68-31,-1-3-15 0,4 3-3 0,-3-4-1 16,3 4-85-16,-10-6-16 0,3 6-4 0,0-4-923 0</inkml:trace>
  <inkml:trace contextRef="#ctx0" brushRef="#br0" timeOffset="208234.305">8911 14219 2343 0,'0'0'52'0,"0"0"10"0,0 0 2 0,0 0 2 0,0 0-53 0,0 0-13 0,0 0 0 0,0 0 0 16,0 0 102-16,0 0 18 0,0 0 3 0,0 0 1 16,0 0-46-16,0 0-9 0,0 0-1 0,0 0-1 15,0 10-21-15,0-1-4 0,0 0-1 0,0 1 0 16,0 2-23-16,0 1-5 0,0 3-1 0,0-1 0 15,0-5 9-15,0 9 2 0,0-7 0 0,0 10 0 16,0-6 4-16,0-1 1 0,0 1 0 0,4-3 0 16,-4-1-28-16,0 1 0 0,0 6 8 0,0-10-8 15,3 3 0-15,-3-2 0 0,0 2-12 0,4-2 12 16,-4-4 0-16,0 0 0 0,0-6 0 0,0 10 0 16,0-10-27-16,3 9 3 0,-3-9 0 0,0 0 0 15,0 0-84-15,0 0-16 0,0 0-3 16,0 0-774-16,0 0-155 0</inkml:trace>
  <inkml:trace contextRef="#ctx0" brushRef="#br0" timeOffset="209561.049">9596 13238 230 0,'0'0'20'0,"0"0"-20"16,0 0 0-16,0 0 0 0,0 0 227 0,0 0 41 0,0 0 8 0,0 0 1 15,0 0-143-15,0 0-29 0,0 0-5 0,0 0-2 16,0 0 9-16,0 0 1 0,0 0 1 0,0 0 0 15,0 0-15-15,0 0-3 0,0 0-1 0,0 0 0 16,0 0-5-16,0 0-1 0,0 0 0 0,0 0 0 16,0 0-25-16,0 6-6 0,-7-3-1 0,-1 7 0 15,8-10-28-15,-7 0-5 0,4 9-2 0,-4 0 0 16,0-5 0-16,3 5 0 0,-6 3 0 0,3-2 0 16,0-1-1-16,-4 4 0 0,0-4 0 0,4 4 0 15,-3 6 7-15,3-7 1 0,-7 7 0 0,3-7 0 16,0 7-4-16,1 0-1 0,-4 3 0 0,7 0 0 15,-11 0-7-15,7 0 0 0,1 6-1 0,-1-3 0 16,1 3-2-16,10-2 0 0,-11-5 0 0,8 8 0 16,-4-1 4-16,3-3 1 0,0 6 0 0,1-9 0 15,-1 10 0-15,4-10 0 0,-3 9 0 0,3-9 0 16,3 6-6-16,-3-3 0 0,4-6-8 0,-4 3 12 0,3 0-2 16,5 0-1-16,-5-3 0 0,1 3 0 0,-8 0-9 15,8-4 0-15,3 1 0 0,0-3 0 0,-7-7 0 0,7 10 0 16,3-6 0-16,-3-1 8 0,0 7-23 15,4-6-5-15,0-4 0 0,3 7-1 0,-4-4 21 0,4 1-11 16,-3-4 11-16,7 4-8 16,-11-4-41-16,7-6-8 0,-4 7-2 15,1-4 0-15,0-3-118 0,-1 6-24 0,-10-9-5 0,7 0-947 0</inkml:trace>
  <inkml:trace contextRef="#ctx0" brushRef="#br0" timeOffset="210040.222">9747 13573 1713 0,'0'0'76'0,"0"0"16"0,0 0-74 0,-7 0-18 15,7 0 0-15,-3-3 0 0,3 3 36 0,0 0 3 16,0 0 1-16,0 0 0 0,-7 0 56 0,7 0 12 16,-4 3 3-16,1 4 0 0,-4-1-32 0,3 3-7 15,0 1 0-15,1 2-1 0,-1 4 8 0,4 0 1 16,-3 2 1-16,-1 1 0 0,1-3-17 0,3 9-4 15,0 0-1-15,-4-3 0 0,4 0-22 0,0 6-4 16,-3-6-1-16,-1 0 0 0,4 0-8 0,0 0-3 16,4 0 0-16,-1-3 0 0,-3 3-7 0,4-4-2 15,-4 1 0-15,0-3 0 0,7 6-12 0,-4-6 11 16,-3-1-11-16,7-5 10 0,-3 8-10 0,0-5 0 16,-1-4 0-16,1 1 0 0,-1-1-8 0,1-6-4 15,-4-3-1-15,0 0 0 16,7 10-75-16,-7-10-14 0,0 0-3 0,7 0-1 15,0-3-87-15,0-4-18 0,-4-2-3 0</inkml:trace>
  <inkml:trace contextRef="#ctx0" brushRef="#br0" timeOffset="210749.982">9648 13548 1324 0,'-10'-9'59'0,"3"3"12"0,3 2-57 0,1 1-14 0,-1-3 0 0,4 6 0 16,0 0 191-16,0 0 35 0,0 0 7 0,0 0 2 16,0 0-125-16,0 0-25 0,0 0-5 0,0 0 0 15,7-9 9-15,-3 9 3 0,6-10 0 0,1 10 0 0,0-3-26 0,3 0-5 16,0-3-1-16,7 6 0 0,0-4-19 0,4-2-4 16,0 6-1-16,3-3 0 0,4-3-15 0,-1 6-3 15,-3-3-1-15,1 3 0 0,-1 0-8 0,0 0-1 16,-7 0-8-16,4 0 12 0,-7 3-3 0,-1-3-1 15,-3 6 0-15,1-3 0 0,-1-3-8 0,-7 10 0 16,3-10 0-16,-10 0 0 0,4 9 0 0,3-6 8 16,-7-3-8-16,3 10 0 0,-3-1 12 0,0 0-4 15,-3-5 0-15,-1 5 0 0,-3 0 0 0,0 1 0 16,0-7 0-16,0 6 0 0,-3 1 4 0,-5-1 1 16,1 4 0-16,0-4 0 0,0-6-13 0,0 7 0 0,0-1 0 0,0-3 0 15,-4-3 9-15,8 1-9 0,-5 2 8 0,5-3-8 16,-1-3 0-16,4 6 0 0,0-6 0 15,4 3 0-15,3-3 0 0,0 0 0 0,0 0 0 0,0 0 0 16,0 0 0-16,0 0 0 0,0 0 0 0,0 0 0 16,0 0 0-16,0 0 0 0,0 0 0 0,0 0 0 15,0 0 0-15,3 3 0 0,-3-3 0 0,11 10 0 16,-4-4 0-16,3-3 0 0,-3 4 0 0,4-4 0 16,0 0 0-16,-1 3 0 0,1-3 0 0,-1 7 0 15,-3-4 0-15,4 0 0 0,0 0 0 16,-4 4 0-16,0-1-8 0,0-2 8 0,3 2 0 0,-3 0 0 15,0 1 0-15,-3-1 0 0,3 1 0 0,-3-4 0 16,-1 3 0-16,4 1 0 0,-3 2 0 0,-4-2 0 16,7-1 0-16,-7 4 0 0,3-4 0 0,-3 0 0 15,0 1 0-15,0-7 0 0,0 6 0 0,0 4 0 16,0-4 0-16,0-2 0 0,-3 2 0 0,3-3 0 16,-4 4 0-16,1-4 0 0,-1-3 0 0,-3 6 0 0,4-5 0 15,-5 5 0-15,1 0 0 0,-3-5 0 0,3 2 0 16,0-3 8-16,-4 3 0 0,1-3 0 0,-1 4-8 0,0-4 0 15,1 0 0-15,-4 3 0 0,3-3 9 0,-3 4-9 16,-4-4 10-16,1-3-10 0,-1 6 0 0,0-3 8 16,4 0-8-16,0-3 0 0,-3 0 0 0,2 0 11 15,1 0-11-15,0 0 10 0,4 0-10 0,-4 0 0 16,3 0 0-16,0-3 8 0,1 3-8 0,-1-3 0 16,4-3 0-16,0 6 0 0,-3-3-8 0,2-4-4 15,1 4-1-15,0-3 0 16,0 6-24-16,0-3-5 0,0 0-1 0,7 3 0 15,-7-7-105-15,4 7-22 0,3 0-4 0,0 0-681 0,0 0-136 16</inkml:trace>
  <inkml:trace contextRef="#ctx0" brushRef="#br0" timeOffset="212201.283">10153 13238 932 0,'0'0'41'0,"0"0"9"0,0 0-40 0,0 0-10 16,0 0 0-16,0 0 0 0,0 0 106 0,0 0 19 16,0 0 4-16,0 0 1 0,0 0-18 0,0 0-3 15,0 0-1-15,0 0 0 0,0 0-5 0,0 0-2 16,0 0 0-16,0 0 0 0,0 0-10 0,0 0-3 15,0 0 0-15,0 0 0 0,0 0-19 0,0 0-4 16,0 9-1-16,3 1 0 0,-3-1-24 0,8 0-4 0,-5-5-2 0,4 5 0 16,0 3-7-16,4-2-2 0,-4 2 0 0,7 4 0 15,0 0-6-15,0-7-2 16,-3 10 0-16,6-6 0 0,5 2-3 0,-5 1-1 0,1-4 0 16,-4 7 0-16,4 0-1 0,-4 0 0 0,3-3 0 15,-6 6 0-15,-4-4 3 0,0 1 0 0,7 3 0 0,0 0 0 16,-10-3-1-16,6-3 0 0,1 2 0 0,3 4 0 15,-3-3-2-15,-1 0-1 0,1 3 0 0,-4-6 0 16,3 6 0-16,1 3 0 0,0-10 0 0,-1 7 0 16,1-3 5-16,-4 0 0 0,0-3 1 0,-4 2 0 15,1 1-7-15,-1 0-2 0,5-3 0 0,-5 6 0 16,-6-4-8-16,6 4 0 0,1-3 0 0,-4 3 0 16,0-3 0-16,-4-3 0 0,4 12 9 0,-3-6-9 15,3-10 14-15,-4 10-2 0,-3-3 0 0,3-6 0 16,1 9-12-16,-1-7 0 0,-6 1 0 0,-1 3 0 15,1-7 9-15,3 4-9 0,-4 0 8 0,-3-7-8 16,0 4 11-16,3-4-3 0,4 0-8 0,0 4 12 0,-14-7-12 16,10-3 11-16,11-3-11 0,0 0 10 15,0 0-10-15,-7 0 0 0,0 0 0 0,7 0 0 16,0 0-46-16,-3 0-14 0,-4-9-4 0,3-4-921 16,11-5-185-16</inkml:trace>
  <inkml:trace contextRef="#ctx0" brushRef="#br0" timeOffset="214379.898">11458 13162 979 0,'18'7'43'0,"-18"-7"9"0,0 0-41 0,0 0-11 0,0 0 0 0,0 0 0 15,0 0 229-15,0 0 44 0,0 0 9 0,0 0 2 16,-11 0-154-16,11 0-30 0,0 0-7 0,0 0-1 16,0 0 10-16,0 0 2 0,0 0 0 0,0 0 0 15,0 0-26-15,0 0-5 0,-7 3-1 0,7-3 0 16,0 0-24-16,-7 0-4 0,-3 0-2 0,-1 0 0 16,4-3-14-16,-4 6-4 0,-3-3 0 0,0 0 0 15,-3 6-4-15,-1-3 0 0,4-3-1 0,-7 3 0 16,3-3-1-16,-3 10 0 0,7-10 0 0,-7 0 0 15,-1 6-18-15,1-3 10 0,4-3-10 0,-1 3 8 16,4 4-8-16,-4-4 10 0,-3-3-10 0,3 9 10 16,8-9-10-16,-1 6 0 0,-14 1 0 0,4-7 0 0,4 6 0 15,6-3 0-15,11-3 0 0,-10 0 0 0,-8 6 9 16,7-2-9-16,11-4 10 0,-10 6-10 0,-8-3 11 0,7 0-11 16,4-3 12-16,7 0-12 0,0 0 8 15,-7 6-8-15,4-2 0 0,3-4 0 0,0 0 0 0,0 0 10 16,-4 9-10-16,4-9 8 0,0 0-8 0,0 0 10 15,0 0-10-15,0 0 10 0,-7 6-10 0,7-6 10 16,11 3-10-16,-4 0 10 0,-7-3-2 0,0 0-8 16,10 10 12-16,1-4-4 0,0-3-8 0,-1 0 8 15,4 4-8-15,4-4 8 0,3-3-8 0,-3 9 0 16,-1-3 0-16,1-2 0 0,7-1 8 0,-4 6-8 16,-3-9 8-16,-1 10-8 0,1-4 8 0,3-3-8 15,-3 0 8-15,-1-3-8 0,1 6 0 0,0-2 0 0,-1-4 0 0,1 6 0 16,-8-3 0-16,5-3 0 0,6 0 0 15,0 0 0-15,0 6 0 0,-3-3 8 0,-4-3-8 0,3 3 0 16,8-3 0-16,-7 0 0 0,-11 7 8 0,7-4-8 16,4-3 0-16,-4 0 10 0,-4 6-10 0,1-3 10 15,-4-3-10-15,3 0 0 0,-10 0 0 0,8 3 0 16,-8-3 0-16,0 0-17 0,10 10 4 0,-10-10 1 16,0 0 12-16,0 6 0 0,0-3 0 0,0 7 0 15,-3-1 13-15,-1-6 6 0,1 7 1 0,-5-4 0 16,5 0-20-16,-8 4 0 0,-6-1 0 0,3 0 0 15,7-5 0-15,0 11 0 0,-8-9 0 0,-2 10 0 16,-1-3 0-16,0-1 16 0,1 4-3 0,-1-4-1 16,-6 1-12-16,2 6-16 0,5-7 3 0,-1 7 1 0,-3-3 20 15,0 3 5-15,0-1 1 0,-1 1 0 0,-2-3-14 16,-1 6 0-16,0-6 0 0,1-1 0 0,6 1 0 16,-7 0 0-16,-3 2 0 0,3-5 0 0,11 0-8 0,-3 5-5 15,-1-5-1-15,4-4 0 0,0 10 14 0,0-6 0 16,0-4 0-16,-1 4 0 0,-2-4 0 0,3 4 16 15,10-4-3-15,-3 0-1 0,0 1-12 0,4-1 0 16,3 1 8-16,3-7-8 0,-3 6-8 0,0-6-5 16,0 7-1-16,0-1 0 0,7-6 22 0,0 7 5 15,-3-4 1-15,3-3 0 0,0 6-14 0,3-5 0 16,1 2 0-16,3-3 0 0,0 6 9 0,4-9-1 16,3 7 0-16,4-1 0 0,-4-6-8 0,7 9 10 0,7-9-10 15,-6 10 10-15,2-10-7 0,1 0-3 0,0 6 0 16,3-3 0-16,4 0 0 0,-4-3 0 0,0 7 0 15,-3-4 0-15,7 3 0 0,-4-3 0 0,-3-3 0 0,-4 0 0 16,0 3 0-16,4 4 0 0,-4-7 0 0,1 0 0 16,-5 0 0-16,5 3 0 0,-5-6 0 15,1 3 0-15,0 0 0 0,-1-7 0 0,-2 4 0 0,2 3 0 16,-3-3 0-16,-3-3 0 0,3 6 0 0,-3-3 0 16,-4-4 0-16,0 7-15 0,-3-3 5 0,3-6 1 31,-7 9-79-31,0-10-16 0,0 7-4 0,-4-3 0 0,1 3-159 15,0-7-32-15</inkml:trace>
  <inkml:trace contextRef="#ctx0" brushRef="#br0" timeOffset="-214254.144">11201 14639 1587 0,'-14'7'70'0,"14"-7"15"0,0 0-68 0,0 0-17 15,0 0 0-15,0 0 0 0,0 0 119 0,0 0 20 16,0 0 4-16,0 0 1 0,0 0-11 0,0 0-1 16,0 0-1-16,0 0 0 0,7 0-39 0,-7 0-8 15,0 0-2-15,7 0 0 0,3 0-39 0,1 0-8 16,-4 0-2-16,4 0 0 0,-11 0-3 0,10-7-1 16,4 7 0-16,-3-3 0 0,-4-3-2 0,7 6-1 0,0-3 0 0,0 0 0 15,-3-4 2-15,3-2 0 0,0 6 0 0,4-6 0 16,3-1-8-16,-4 1 0 0,-6-1-1 0,0 4 0 15,6-3-7-15,-6-1-2 0,-8 1 0 0,1-1 0 16,-1 1-1-16,1-4 0 0,3 1 0 16,-11 3 0-16,-3-4-1 0,4-3 0 0,3 4 0 0,-7 2 0 15,-4 4 0-15,1 0 0 0,6-4 0 0,-3 1 0 16,-4 9-8-16,1-3 0 0,-4 0 0 0,3 6 0 16,-3 0 0-16,0 3 0 0,-4-3 0 0,1 7 0 15,3 2 0-15,-1 4-9 0,-2 0 9 0,-4 3 0 16,-4-7-8-16,4 10 8 0,3-3 0 0,-3 3 0 15,-4 6 0-15,4-3 0 0,7-3 8 0,0 6-8 16,-7-6 0-16,7 6 0 0,3-6 0 0,4 0 0 16,3 0 0-16,1-3 0 0,-4-3 0 0,3 6 0 15,11-3 0-15,0 2 0 0,-7-5 12 0,4 0-3 16,7-7-1-16,3 4-8 0,3 2 12 0,1-8-4 0,0 2-8 16,-1 1 0-16,4-1 0 0,1-6 0 0,-5 7 0 15,4-10-16-15,4 0 4 0,-4 6 1 16,4-6-89-16,0 3-19 0,-1-6-3 15,5 3-835-15,2-6-167 0</inkml:trace>
  <inkml:trace contextRef="#ctx0" brushRef="#br4" timeOffset="-204025.092">11783 12689 1508 0,'0'0'67'0,"-7"6"13"0,-4-6-64 0,1 3-16 16,-1-3 0-16,4 0 0 0,7 0 68 0,-7 0 9 15,-4 0 3-15,8 0 0 0,3 0-40 0,0 0-8 16,-7 0-2-16,7 0 0 0,0 0 25 0,0 0 5 16,0 0 0-16,0 0 1 0,0 0-9 0,0 0-1 15,0 0-1-15,0 0 0 0,0 0 14 0,0 0 2 16,0 0 1-16,0 0 0 0,0 0 11 0,0 0 2 16,0 0 1-16,0 0 0 0,0 0-37 0,0 0-8 15,10 0-2-15,-10 0 0 0,11 0-23 0,-11 0-11 0,0 0 10 0,7 7-10 16,-7-7 22-16,14 3-2 0,-3-3 0 0,-4 0 0 15,3 0 6-15,1 0 1 0,-1 0 0 0,1-3 0 16,3-4 1-16,0 7 1 0,0 0 0 0,4-9 0 16,-4 9-13-16,7-3-2 0,-3 0-1 0,3-4 0 15,4 7-1-15,-1 0 0 0,1 0 0 0,0 0 0 16,0 0-1-16,-1 0-1 0,4 0 0 0,-3 7 0 16,3-4-1-16,-3 0 0 0,0-3 0 0,-1 9 0 15,-2-9 0-15,-1 0 0 0,3 0 0 0,-2 7 0 16,-1-4-1-16,4-3 0 0,3-3 0 0,0 3 0 15,4 0 0-15,-1 0 0 0,5 0 0 0,-1-7 0 16,0 7-8-16,1 0 10 0,-1 0-10 0,0 0 10 0,-3 0-10 16,0 0 0-16,-1 7 0 0,5-7 0 15,-5 0 0-15,1 0 0 0,3 0 8 0,-3 0-8 0,0-7 0 16,3 7 0-16,-7 0 0 0,4 0 0 0,-4 0 0 0,1 0 0 16,-1 0 9-16,0 0-1 0,-3 0-8 15,-1 0 11-15,-2 0-11 0,-1 0 12 0,0 0-12 16,0 0 10-16,-3 0-10 0,-1 0 10 0,1 0-10 0,3 0 0 15,-3 0 9-15,3-3-9 0,-3-3 0 0,6 6 0 16,-2 0 0-16,-1 0 0 0,0 0 0 0,-4 0 8 16,1 0-8-16,0 0 0 0,3 0 0 0,-3 0 9 15,3 0-9-15,0-3 0 0,0 3 10 0,0 0-10 16,0 0 8-16,1-3-8 0,-5 3 16 0,1-7-3 16,-4 7 0-16,0 0 0 0,0 0-13 0,0 0-10 15,-3 0 2-15,-1-3 0 0,-2-3 8 0,2 6 0 16,1 0 8-16,-4-3-8 0,0 3 0 0,0 0 0 0,0 0 0 15,0-6 8-15,0 6-8 0,0 0 0 0,4 0 0 0,-4 0 8 16,0-4-8-16,0 4 0 0,0 0 0 0,0-3 0 16,0 3 0-16,0-6 0 0,0 6 0 0,0 0 0 15,-3 0 0-15,3-3 0 0,-7 3 0 0,7-6 0 16,-4 6 0-16,-3 0 0 0,0 0 0 0,0 0 0 31,0 0-24-31,0 0-10 0,0 0-2 0,0 0-1029 0,0 0-207 0</inkml:trace>
  <inkml:trace contextRef="#ctx0" brushRef="#br4" timeOffset="-202766.708">15649 12529 345 0,'0'0'31'0,"0"0"-31"16,0 0 0-16,-7 6 0 0,7-6 214 0,-3 0 37 0,3 0 7 0,0 0 2 15,-7 3-104-15,0-3-20 0,7 0-4 0,-4 0 0 16,-3 4-19-16,0 2-3 0,3-6-1 0,-3 3 0 15,4-3-31-15,-4 6-6 0,7-6-2 0,-4 3 0 16,-3-3-2-16,7 0 0 0,0 0 0 16,0 0 0-16,0 0-17 0,0 0-4 0,0 0-1 0,0 0 0 15,0 0-6-15,0 0 0 0,0 0-1 0,0 0 0 16,0 0-19-16,11 0-3 0,-1 0-1 0,1 7 0 16,-11-7 24-16,10 0 5 0,1 3 1 0,3-3 0 15,0 0-25-15,0 0-5 0,4 0 0 0,7 0-1 16,-1 0 5-16,1 0 2 0,0-3 0 0,3-4 0 15,7 7-4-15,1 0-1 0,2-3 0 0,5-3 0 16,-1 6-1-16,4-3-1 0,0-7 0 0,7 10 0 16,0-9-3-16,7 6-1 0,7-3 0 0,0 3 0 15,-4-1-3-15,4-2 0 0,0 6 0 0,7-9 0 16,7 9 2-16,1-10 0 0,2 10 0 0,1-3 0 0,3 0-2 16,4-3 0-16,-4 6 0 0,4 0 0 0,-4 0-8 15,0 0-11-15,-3-3 3 0,-1 3 0 0,1-7 18 16,0 7 4-16,-1-3 1 0,1 3 0 0,-4 0-15 0,0-6 9 15,1 3-9-15,2 3 8 0,4-3-8 16,-3 3 12-16,0-7-12 0,-4 7 12 0,4-3-12 0,-1-3 10 16,-3 6-10-16,-3-3 10 0,-4 3-10 0,-3-6 12 15,-4 2-12-15,3 4 12 0,1 0-12 0,-4 0 0 16,3-3 0-16,-6-3 0 0,3 6 0 0,-7 0 0 16,-7 0 0-16,3 0 0 0,-3 0 8 0,7 0-8 15,-3-9 12-15,2 9-4 0,1 0-8 0,-7 0 0 16,4 0 0-16,-8 0 8 0,1 0-5 0,-5 0-3 15,1 0 0-15,4 6 0 0,-1-6 0 0,-3 3 0 0,3-3 0 16,1 6 0-16,-4-3 0 0,3 1 0 16,-3 5 0-16,-4-9 0 0,-3 9 0 0,3-9 0 0,-3 10 0 15,3-7 0-15,-3-3 0 0,4 6 0 0,-5-3 0 16,5-3 0-16,-1 7 0 0,-7-4 0 0,4-3 0 0,-4 0 0 16,-3 0 0-16,0 0 0 0,-4 6 0 0,0-6 0 15,4-6 0-15,0 6 0 0,0 0 0 0,-1 0 0 16,1 0 0-16,3 0 0 0,-6 0 0 0,2 0 0 15,5 0 0-15,-8 6 0 0,-3-6 0 0,3 0 0 16,-4 3 0-16,-2-3 0 0,-1 0 0 0,-4 0 0 16,1 0 0-16,-4 3 0 0,4-3 0 0,-4 0 0 15,-3 0 0-15,3 0 0 0,-4 0 0 0,1 0 0 16,-1 0 0-16,1 0 0 0,-4 0 0 0,0 0 0 16,4 0-14-16,-8 0-2 0,-3 0-1 0,7 0-1065 15,0 0-213-15</inkml:trace>
  <inkml:trace contextRef="#ctx0" brushRef="#br4" timeOffset="-201141.192">13056 13351 115 0,'0'0'10'0,"0"0"-10"0,0 0 0 0,0 0 0 16,0 0 373-16,0 0 73 0,0 0 14 0,4-10 4 15,-8 1-281-15,4 9-56 0,0 0-11 0,-3-3-3 16,3-7 3-16,-4 1 0 0,1 6 0 0,-1-4 0 16,1 1-46-16,-1 0-9 0,1-3-1 0,-1-1-1 15,1 7-29-15,3-6-6 0,-4 5 0 0,1-2-1 16,-1-3-3-16,0 6 0 0,1-7 0 0,-1 10 0 15,1-9-5-15,-4 6-2 0,0-4 0 0,0 7 0 16,0-3-1-16,0 3-1 0,-4 0 0 0,4 0 0 16,-4 3-11-16,1 4 0 0,-4-4 0 0,3 3 0 15,-3 3 0-15,-4-2 0 0,4 2 0 0,0 1 0 16,0 2 0-16,-4 7 0 0,1-7 8 0,3 4-8 16,0 0 8-16,-1-1 0 0,1 1 0 0,0 3 0 15,0 3 0-15,0-3 0 0,3 3 0 0,4 3 0 16,-3-6 0-16,-1 12 0 0,4-3 0 0,0-3 0 15,0 7 2-15,0-4 0 0,0-3 0 0,3 6 0 0,1-2 0 0,3 2 0 16,-4-6 0-16,1 6 0 0,3-2-10 0,-4-4 12 16,1-3-12-16,3 6 12 0,-4-3-12 15,1-6 0-15,-1 3 9 0,1 0-9 0,3-4 0 0,-4-5 9 16,1 6-9-16,-1-7 0 0,0 4 0 0,4-10 0 16,-3 10 0-16,-1-10 0 15,4 4-36-15,-3-4-5 0,3-6-1 0,0 0 0 16,0 0-131-16,0 0-27 0,-7 3-4 0</inkml:trace>
  <inkml:trace contextRef="#ctx0" brushRef="#br4" timeOffset="-200716.357">12333 13827 1555 0,'0'0'68'0,"0"0"16"0,0 0-68 0,0 0-16 0,-3-3 0 0,3 3 0 16,0 0 176-16,0 0 32 0,0-9 7 0,0 9 1 15,0 0-91-15,10-10-17 0,-3 10-4 0,0-9-1 16,4 9-19-16,3 0-4 0,0 0-1 0,4 0 0 16,-1-3-28-16,1 3-6 0,7 0-1 0,-4 3 0 15,4-3-9-15,-1 0-3 0,-3 0 0 0,4 6 0 0,-4-3-12 0,4-3-4 16,-4 0 0-16,4 7 0 0,-4-7-8 0,0 3-8 15,0-3 9-15,-3-3-9 0,0 3 0 0,-1-7 0 16,-3 7 0-16,0 0 0 16,1 0-63-16,-1 0-15 0,0 0-3 0,-4 0-1 15,1 0-199-15,0-3-40 0</inkml:trace>
  <inkml:trace contextRef="#ctx0" brushRef="#br4" timeOffset="-199845.915">13222 13877 460 0,'0'0'20'0,"0"0"5"0,0 0-25 0,0 0 0 0,0 0 0 0,0 0 0 16,0 0 353-16,0 0 66 0,0 0 13 0,0 0 2 15,0 0-262-15,0 0-53 0,0 0-11 0,0 0-1 16,0 0-3-16,0 0-1 0,0 0 0 0,-3 4 0 16,-1-4-47-16,-3 9-10 0,3-9-2 0,-3 6 0 15,0-3-16-15,0-3-3 0,-3 4-1 0,3 2 0 16,-4-3 6-16,1 3 1 0,2-3 0 0,-2 7 0 16,3-7-19-16,-4 6-4 0,-3-9-8 0,4 10 12 15,-1-4-2-15,0 0-1 0,1-6 0 0,-1 10 0 0,4-1-9 0,-3-9 0 16,6 9 0-16,-3-5 0 0,3 2 0 0,4-6 8 15,0 0-8-15,-7 3 0 0,4 3 0 0,3-6 8 16,0 0-8-16,0 0 0 0,0 7 9 0,0-7-9 16,0 0 10-16,0 0-10 0,3 9 11 0,-3-9-11 15,4 6 12-15,3-3-12 0,-3 4 9 0,3-1-9 16,3 0 0-16,-3-3 9 0,4 4-9 0,-1-4 10 16,8-3-10-16,-4 9 10 0,-7-6-10 0,4 4 0 15,-1-4 0-15,1 3 8 0,0-3-8 0,-4 0 0 16,3 7 0-16,1-4 8 0,-4-3-8 0,3 6 8 15,-3 1-8-15,4-7 8 0,0 6-8 0,-4 4 0 16,0-7 0-16,0 4 0 0,0-1 0 0,3-3 0 16,-6 4 0-16,3-1 0 0,-3 1 0 0,3-1-9 0,-4-6 9 15,1 10-10-15,-1-4 10 0,1 7 8 0,-4-10-8 16,0 3 11-16,3 1-11 0,-3 2 0 0,0-2-12 16,0-1 12-16,0 4 0 0,0-4 8 15,0 0 2-15,-3-5 0 0,3 5-10 0,-4 0-11 0,1 1 3 16,-1-7 0-16,1 6 19 0,-4 1 4 0,3-10 1 0,-3 9 0 15,-4-6 0-15,4 7 0 0,-3-1 0 0,-1-6 0 16,-3 7-16-16,3-10 0 0,1 9 0 0,-4-3 0 16,3-2 0-16,1-1 0 0,-1-3 0 0,4 6 0 15,0-3 0-15,0-3-12 0,-4 0 12 0,4 6-13 16,-3-3 13-16,3-3 0 0,-1 0 0 0,1 0 0 16,0-3 0-16,-3 3 8 0,6-6-8 0,-6 6 0 15,3-3 10-15,0-3-10 0,0 6 8 0,3-3-8 16,-3-7 9-16,0 10-9 0,3-9 10 0,1 6-10 15,-1-4 11-15,1 4-11 0,-1-6 12 0,1-1-12 16,3 7 12-16,0-6-12 0,0-1 12 0,3-2-12 0,-3 2 11 16,4-2-11-16,-1 2 10 0,4-2-10 0,-3-4 10 15,3 4-10-15,0-4 10 0,4 0-10 0,-1 4 12 0,-3-1-4 16,4-2-8-16,-1 2 12 0,1 1-3 16,0-1-1-16,-1-3 0 0,-3 4 0 0,7-7-8 0,-7 6 10 15,-3-5-10-15,-1 5 10 0,4 0 2 0,-3-5 0 16,3 5 0-16,-3 1 0 0,-1-4-12 0,4 3 0 15,0 4 0-15,-3-4 0 0,-1 4 0 0,4 0 0 16,-3-4 0-16,-1 4 0 0,4 6 0 0,-3-4 0 16,-1 1 0-16,1 0 0 0,3-4 0 0,0 7 0 15,-7-3 0-15,0 6 0 0,4-6 0 0,-4 6 0 0,3-7 0 16,-3 7 0-16,4-3 0 0,-4 3 0 0,0-6 0 16,0 6 0-16,0 0 0 0,0 0 0 0,0-3 0 15,0 3 0-15,-4-10 0 0,4 10 0 0,0 0 0 0,0 0 0 16,-7-9-14-16,7 9-5 0,0 0-1 0,-7 0 0 31,4-9-63-31,3 9-13 0,-4 0-2 0,4 0-1 16,0 0-168-16,0-7-33 0</inkml:trace>
  <inkml:trace contextRef="#ctx0" brushRef="#br4" timeOffset="-198879.436">13215 13874 1134 0,'0'0'50'0,"0"0"10"0,0 0-48 0,0 0-12 0,0 0 0 0,0 0 0 16,0 0 99-16,0 0 17 0,0 0 3 0,0 0 1 15,0 0-69-15,0 0-14 0,0 0-2 0,0 0-1 16,0 0 19-16,0 0 4 0,0-6 1 0,0 6 0 15,0 0 2-15,-3 0 1 0,3 0 0 0,-4-9 0 16,4 9-5-16,0 0 0 0,-4 0-1 0,4 0 0 16,0 0-1-16,-3-4 0 0,-1 4 0 0,4 0 0 15,0 0-14-15,-7-6-2 0,7 6-1 0,0 0 0 16,0 0-13-16,-3 0-2 0,-4 0-1 0,0 0 0 16,0 0-9-16,0 0-1 0,7 0-1 0,-7 10 0 15,0-10-10-15,7 0 0 0,0 0 0 0,-8 6 0 16,-2-3 14-16,3 3 1 0,0-3 0 0,-4 1 0 15,4-4-7-15,0 9 0 0,-4-3-8 0,4-3 12 16,0 7 7-16,0-7 1 0,0 6 0 0,0 1 0 16,4-7-20-16,-4 3 8 0,3 4-8 0,1-7 0 15,-4 9 9-15,3-5-9 0,-3 2 0 0,3-6 9 16,1 10-9-16,-1-7 0 0,1 3 9 0,3-2-9 0,0 2 0 16,-4 0 0-16,4 1 0 0,0-7 8 0,0 6-8 0,0-9 9 15,0 0-9-15,0 0 10 0,0 0-10 0,4 7-16 16,-4-7 4-16,0 0-858 15,10 0-172-15</inkml:trace>
  <inkml:trace contextRef="#ctx0" brushRef="#br4" timeOffset="-195777.109">14115 13087 345 0,'0'0'31'0,"0"0"-31"16,0 0 0-16,0 0 0 0,7 0 252 0,3-3 45 15,-6-3 9-15,3 6 2 0,3-10-189 0,-6 10-38 16,-4 0-7-16,0 0-2 0,0 0 19 0,0 0 3 15,0 0 1-15,7-3 0 0,0-6-24 0,-7 9-5 0,0 0-1 16,0 0 0-16,7 0 11 0,-7 0 3 16,0 0 0-16,0 0 0 0,0 0-4 0,0 0-1 0,0 0 0 0,0 0 0 15,0 0-22-15,0 0-5 0,0 0-1 0,0 0 0 16,0 0-21-16,0 0-4 0,-7 6-1 0,0-3 0 16,-4 0 6-16,4 7 1 0,0-1 0 0,0-6 0 15,-3 4-15-15,3 2-4 0,0 4 0 0,0-4 0 16,-1 4-8-16,-2-1 0 0,-1-3 0 0,1 10 0 15,-1-6 0-15,4 9 0 0,-3-3 11 0,-1 3-11 16,-3-4 11-16,3 7-11 0,1-6 12 0,-4 13-12 16,3-10 14-16,-3 6-4 0,0-3-1 0,3 6 0 15,1-3-9-15,-5-2 12 0,5 5-12 0,3 0 12 16,-4 1 7-16,4-1 1 0,-3-9 1 0,6 9 0 16,-3-2-5-16,7-4-2 0,-4 6 0 0,4 0 0 15,0-9-4-15,4 10-1 0,0-10 0 0,-1 6 0 16,4-6-1-16,0 0 0 0,0 0 0 0,0 0 0 0,4 0-8 15,-4 3 0-15,0-10 0 0,4 7 0 0,-4-3 0 16,3 3 0-16,1-3 0 0,-1 0 0 0,1-4 0 16,0 1 0-16,-1-3 0 0,4-1 0 0,-3-2-20 0,3-1 4 15,0 3 1-15,0-8 0 16,0 5-58-16,0-3-12 0,-3-3-3 16,0-3 0-16,-1 0-152 0,1 0-30 0</inkml:trace>
  <inkml:trace contextRef="#ctx0" brushRef="#br4" timeOffset="-194559.622">14344 13395 403 0,'0'0'36'0,"0"0"-36"0,0 0 0 0,0 0 0 0,0 0 249 0,0 0 43 15,7-4 9-15,0-2 2 0,-7 6-139 0,7 0-28 16,-7 0-6-16,7-3-1 0,-7 3-2 0,0 0-1 16,7 0 0-16,-7 0 0 15,11 0-23-15,-4 0-5 0,-7 0-1 0,7 3 0 0,0 3-30 0,0-2-7 16,0 5 0-16,-3 3-1 0,3 4-20 0,-4 0-4 16,1 0-1-16,-1-1 0 0,1 7-10 0,-1-3-1 15,1 3-1-15,-1 0 0 0,1 6-4 0,-4-6-1 16,0 0 0-16,3 6 0 0,-3-3-3 0,4-3-1 15,-4 0 0-15,3 6 0 0,1-6-13 0,0-3 8 16,-4-3-8-16,3 3 0 0,1-1 0 0,-1-5 8 16,1 0-8-16,-1 5 0 0,1-5-10 0,-4-4-5 15,3 1-1-15,1-7 0 16,-4-3-110-16,0 0-22 0,3 9-5 0,-3-9-715 0,0 0-142 16</inkml:trace>
  <inkml:trace contextRef="#ctx0" brushRef="#br4" timeOffset="-193843.811">14337 13351 2602 0,'-4'-10'57'0,"-3"7"12"0,4-3 3 0,-1 3 1 0,1-7-58 0,3 10-15 0,3-3 0 0,4-3 0 0,0-4 38 0,4 10 5 16,-4-6 1-16,4 0 0 0,-1 6 16 0,4-3 3 16,-3-3 1-16,3 6 0 0,0 0-28 0,0 0-6 15,0-4-1-15,4 4 0 0,0 0 1 0,-1 0 0 16,-3 0 0-16,4 0 0 0,0 4-19 0,-1-4-11 16,1 9 12-16,0-9-12 0,-1 9 12 0,4-6-4 15,-3 7 0-15,0-10-8 0,-1 9 12 0,1-6-4 16,-8 7 0-16,5-4-8 0,-5-3 12 0,-3 7-12 15,0-1 12-15,-7-9-12 0,4 3 16 0,-8 7-4 16,-3 2-1-16,-3-2 0 0,-1-1-3 0,0 3 0 16,-3-2 0-16,0-1 0 0,-3 1 3 0,3-7 0 15,-4 6 0-15,4 1 0 0,-4-7-11 0,4 3-12 0,3-3 2 16,1 3 1-16,-1-2 9 0,4-4 0 0,0 9 0 0,7-9 0 16,0 0 0-16,-3 3 0 0,3-3 0 0,0 0-8 15,0 0 8-15,0 0 0 0,0 0-9 0,0 0 9 16,0 0-8-16,0 0 8 0,7 0-10 0,0 10 10 15,0-10 0-15,3 6-9 0,1-3 9 0,0-3 0 16,3 0 0-16,0 9-8 0,0-5 8 0,4-4 0 16,-1 9 0-16,1-9 0 0,-1 9 0 0,5-6-8 15,-5 7-1-15,1-1 0 0,0 1 0 0,-1-1 0 16,-3 0 9-16,0 1 14 0,-3 2-3 0,3 1-1 16,-3-4-10-16,-1 4 0 0,-3-4 0 0,0 4 0 15,0 3 0-15,-3-4 0 0,-1 1 11 0,1-1-11 16,0 7 0-16,-1-6 0 0,-3-4 0 0,0 4 0 15,-3 5 0-15,3-5 0 0,-4-4 0 0,0 10 0 16,-3-10 12-16,4 4-3 0,-8 0-1 0,4 2 0 0,-3-2 7 16,-4-4 1-16,-1 1 0 0,1-4 0 15,-3 10-3-15,-4-7 0 0,3-3 0 0,-7 4 0 0,4-1-4 16,-4-3-1-16,4-3 0 0,-4 1 0 0,4 5 1 0,0-9 0 16,0 6 0-16,0-3 0 0,3-3-9 0,1-3 8 15,2-3-8-15,1 6 8 0,-3 0-8 0,6-3 0 16,0-3 0-16,1 2 0 0,-1 1-17 0,4-3-3 15,4-3 0-15,-1 6 0 16,1-4-66-16,-1 4-14 0,8-6-2 0,-4-1-1 16,7 1-129-16,-4 6-27 0</inkml:trace>
  <inkml:trace contextRef="#ctx0" brushRef="#br4" timeOffset="-192895.87">15289 13796 748 0,'0'0'67'0,"0"0"-54"0,-7 0-13 0,0 0 0 16,7 0 220-16,0 0 42 0,0 0 8 0,0 0 2 16,0 0-163-16,0 0-32 0,0 0-6 0,0 0-2 15,0 0 23-15,0 0 4 0,0 0 0 0,0 0 1 16,0 0-7-16,0 0-2 0,0 0 0 0,0 0 0 15,0 0-8-15,0 0-3 0,0 0 0 0,11 0 0 16,-11 0-17-16,0 0-3 0,14-3-1 0,0-3 0 0,4 2-14 0,-4 1-3 16,0-3-1-16,4 3 0 0,-4-3-17 0,3 6-3 15,-3-4-1-15,1-5 0 0,-1 6-7 0,0-3-2 16,0-4 0-16,-4 7 0 0,1-6 0 0,0 6-8 16,-4-4 12-16,0 4-4 0,0-6 2 0,0-1 0 15,0 1 0-15,-4-1 0 0,1-2-2 0,0 3 0 16,-1 2 0-16,-3-8 0 0,0 5-8 0,0 7 8 15,0-6-8-15,-3-1 8 0,3 1-8 0,-8 6 0 16,5 0 0-16,-4-4 8 0,3 4-8 0,-3-3 0 16,0 6 0-16,-3 0 0 0,-1 0 0 0,0 0 0 15,1 0 0-15,-1 6 0 0,-3-3 0 0,0 7 0 16,-4-7 0-16,1 6 0 0,-1 7 0 0,1-4 0 16,-5 1 11-16,1 0-11 0,4 5 0 0,2-5 0 15,5 9-8-15,-1-3 8 0,-3 3 0 0,0 0 0 0,7-4 0 16,3 4 0-16,-3 0 0 0,4 0 0 0,3-3 0 0,3 3 0 15,4-3 0-15,1 0 0 0,-5-4 0 0,4-5 0 16,0 2 0-16,4 4 0 0,3-4 0 0,0-2 0 16,4-1 0-16,3-2 9 0,0-1-9 0,0-3 12 15,0 3-23-15,0-3-4 0,1-3-1 0,-5 0 0 32,1 0-66-32,0 0-14 0,-1-3-2 0,1-3-1 15,-4 6-76-15,0-9-15 0,0 2-3 0</inkml:trace>
  <inkml:trace contextRef="#ctx0" brushRef="#br4" timeOffset="-191456.62">16401 13645 748 0,'0'0'33'0,"0"0"7"0,0 0-32 0,0 0-8 0,0 0 0 0,0 0 0 16,-7 0 292-16,7 0 57 0,0 0 11 0,0 0 3 15,0 0-190-15,0 0-37 0,0 0-8 0,0 0-2 16,0 0-32-16,-4-3-6 0,1 3-2 0,3 0 0 16,0 0-29-16,0 0-5 0,0 0-2 0,0 0 0 15,0 0-14-15,0 0-4 0,0 0 0 0,0 0 0 16,0 0-4-16,3 7-2 0,1 2 0 0,3 3 0 16,0-2-6-16,0-1 0 0,3 4-1 0,-3-4 0 15,4 10-19-15,0-6 0 0,-1 5 0 0,1 1 0 0,-1-3 11 16,1 6-2-16,-4-3 0 0,0 3 0 15,4 0-1-15,-4-4 0 0,0 4 0 0,0 0 0 0,0-3-8 16,0 3 0-16,0-3 0 0,0 3 0 0,-3 0 0 0,-1-3 0 16,1-4 10-16,-1 4-10 0,1 3 14 0,-4-3-4 15,3 0-1-15,-3-4 0 0,0 4-9 0,0-6 12 16,0-1-12-16,0 4 12 0,-3-4-12 0,-1 1 12 16,4-4-12-16,-7 4 12 0,4-4-4 0,-5 1 0 15,-2-1 0-15,3-6 0 0,-4 7-8 0,-3-1 12 16,0-9-12-16,0 3 12 0,-7 4-12 0,0-7 0 15,-1 0-10-15,1-7 10 16,0 4-32-16,3 3-1 0,-3-9 0 0,4-1 0 16,-1-2-77-16,4-1-15 0,3-6-3 0,1 1-784 15,6-4-157-15</inkml:trace>
  <inkml:trace contextRef="#ctx0" brushRef="#br4" timeOffset="-191066.257">16341 13319 3160 0,'0'0'70'16,"-7"-3"14"-16,0-6 4 0,3 2 0 0,4 7-71 0,0-3-17 0,0-6 0 0,0 9 0 0,4-3 14 0,-4 3-1 15,0 0 0-15,0 0 0 0,0 0-13 0,0 0 11 16,0 0-11-16,7 0 10 0,-7 0-10 0,0 0 0 15,0 0 0-15,7 3 0 0,3 3-18 0,1 0-2 16,-11-6-1-16,14 7 0 16,-3 2-167-16,3-3-32 0,0 4-8 0,-4-1 0 0</inkml:trace>
  <inkml:trace contextRef="#ctx0" brushRef="#br4" timeOffset="-190277.905">17434 13627 2811 0,'0'0'62'16,"0"0"13"-16,0 0 2 0,0 0 2 0,-3 0-63 0,3 0-16 0,0 0 0 0,0 0 0 0,0 0 39 0,0 0 5 16,0 0 0-16,0 0 1 0,0 0-4 0,0 6-1 15,0 3 0-15,0-2 0 0,0 11 3 0,0-5 0 16,-4-4 0-16,-3 10 0 0,4 0 0 0,-4-3 0 15,3 6 0-15,-3-4 0 0,0 4-8 0,0 0-2 16,0 0 0-16,3-3 0 0,-3-6-8 0,4 5-1 16,-1-5-1-16,4 3 0 0,-3-4-11 0,3-2-1 15,0-1-1-15,0-3 0 0,0-6-10 0,3 10 12 16,-3-10-12-16,0 0 12 0,0 0-9 0,11 0-3 16,-11 0 0-16,7 0 0 0,3 0 0 0,-3-10 0 15,1 4 0-15,-1-10 0 0,0 7 0 0,0-4 0 16,0 1 0-16,-4-7 0 0,4-3 0 0,0 3 0 0,4-3 0 15,0 7 0-15,-1-4 0 0,1 6 0 0,-4-2 0 0,3 2 0 16,-3 4 0-16,4-1 0 0,-4 7 0 0,0-6 0 16,4 9 0-16,-11 0 0 0,7-10 0 0,-7 10 0 15,0 0 0-15,7 0 0 0,-7 0 0 0,10 0 0 16,-3 10 0-16,1-10 0 0,-1 12 0 0,0-6 0 16,0 4 0-16,-4 2 0 0,1-2 0 0,-1 2 0 15,1 1 0-15,-1-4 0 0,4 4 0 16,-3-4 0-16,-1 1 0 0,1 2 0 0,-4-12 0 0,0 0 0 15,3 10 0-15,1-4 0 0,-4-6 0 0,7 3 0 16,-7-3 0-16,0 0 0 0,7 6 0 0,-7-6 0 16,11 3 0-16,-4-3 0 0,3-3 0 0,-3-3 0 15,0 3 0-15,1-3 0 0,-1-4 0 0,0 4 0 16,0-3 0-16,3-7 0 0,-3 3 0 0,4 4 0 16,-4-4 0-16,4-5 0 0,-4 5 0 0,0 0 0 15,3 4 0-15,-3-3 0 0,0 2 0 0,4-2 0 16,-4-4 0-16,0 3 0 0,0 4 0 0,0 0 0 0,0 2 0 15,0 1 0-15,-3-3 0 0,3-1 0 0,0 7 0 0,-4 0 0 16,4-3 0-16,-3 2 0 0,0-2 0 0,-4 6 0 16,7 0 0-16,0 0 0 0,-7 0 0 0,3 6 0 15,4-2 0-15,-3 5 0 0,-1 0 0 0,4 4 0 16,-7 0 0-16,4-4 0 0,3 10 0 0,-4-7 0 16,5 7 0-16,-5-6 0 0,4 5 0 0,0 1 0 15,0-3 0-15,0 6 0 0,0-6 0 0,0-1 0 16,-3 7 0-16,6-3 0 0,-6-6 0 0,3 5 0 15,0-5 0-15,-3 3 0 0,3-4 0 0,0 1 0 16,-4-1 0-16,1-2 0 0,3 5 0 0,-4-8 0 16,1 2 0-16,-1 0 0 0,1 1 0 0,0-7 0 15,-1 6 0-15,-3-9 0 16,4 10-52-16,-4-10-11 0,0 0-1 0,3 3-1 16,-3-3-100-16,11 0-20 0,-1 0-4 0,1-6-1155 0</inkml:trace>
  <inkml:trace contextRef="#ctx0" brushRef="#br4" timeOffset="-189743.322">18200 12918 691 0,'-4'-10'61'0,"1"10"-49"16,-4-9-12-16,0 6 0 0,0-6 156 0,0-1 28 15,-1 7 5-15,-2-3 2 0,3-1-38 0,0 1-7 16,0-3-2-16,0 6 0 0,3-4 5 0,1 4 1 16,-1 0 0-16,1-3 0 0,3 6-42 0,0 0-8 15,0 0-1-15,0 0-1 0,0 0-26 0,0 0-6 16,0 0-1-16,0 0 0 0,0 0-16 0,3 9-3 15,4 1-1-15,0 2 0 0,0 1-2 0,4 2-1 16,-4-2 0-16,7 6 0 0,0 3-10 0,0 3-1 0,-3-3-1 16,6 6 0-16,5 3-10 0,-1-6-1 0,0 7-1 0,0-1 0 15,7 0-3-15,-3 7-1 0,3-7 0 0,-3 1 0 16,7 2 3-16,-4 1 1 0,4-4 0 0,-4 7 0 16,4-4-8-16,-4 1-2 0,0-4 0 0,0 10 0 15,-7-3-8-15,1-1 12 0,-1-5-12 0,-7 8 12 16,0-8-12-16,-3 8 0 0,-1-5 9 0,-3 3-3 15,0-4-6-15,-3-3 0 0,-1 4 0 0,-3-4 0 16,0 1 0-16,0-1 0 0,-3-9 0 0,-1 9 0 16,1-3 0-16,-4-2 0 0,0-1 0 0,0 0 0 15,0-3 0-15,-4 0 0 0,0-7 0 0,1 1 0 16,-4 3 0-16,3-7 0 0,1-2 0 0,-5 2 0 16,5-2-32-16,-4-4-4 15,0-3 0-15,0-3 0 0,-1 0-89 0,1 0-19 0,-7-9-3 0,7 6-1284 16</inkml:trace>
  <inkml:trace contextRef="#ctx0" brushRef="#br4" timeOffset="-189082.713">16732 14006 748 0,'0'0'67'0,"0"0"-54"15,7 0-13-15,-7 0 0 0,0 0 185 0,4-3 35 16,3 3 6-16,-7 0 2 0,0 0-104 0,0 0-20 16,7 0-4-16,0 0 0 0,-7 0 13 0,7 3 3 0,4-3 1 0,-4 9 0 15,0-5-22-15,3 5-5 0,-3-9-1 0,4 9 0 16,0 1-29-16,3-1-5 0,-4 4-2 0,1-4 0 16,3 4-23-16,-3-1-5 0,-1 4-1 0,1-4 0 15,-8 1-14-15,4 6-10 0,-3-7 12 0,-4-2-12 16,0 2 16-16,0-2-3 0,-4-1-1 0,4 4 0 15,-3-4 0-15,-4 4-1 0,3-4 0 0,1 0 0 16,-1 4-25-16,-3-4-5 0,4 1-1 0,-8-4 0 31,4 0-222-31,-4 1-45 0,-13-4-9 0,-8-3-1 0</inkml:trace>
  <inkml:trace contextRef="#ctx0" brushRef="#br4" timeOffset="-188558.202">15744 14144 172 0,'0'0'16'0,"0"0"-16"0,0 0 0 0,8-3 0 15,2-3 372-15,-3 6 72 0,4 0 15 0,-4 0 2 16,-7 0-362-16,7 6-73 0,-7-6-14 0,7 3-4 16,0 6 49-16,0-2 10 0,-7-1 1 0,4 3 1 15,-1 1 6-15,-3 2 1 0,0-2 0 0,0-1 0 16,0 4-16-16,0-4-4 0,4 4 0 0,-4-4 0 15,0 7-37-15,0-4-8 0,0 1-2 0,0-1 0 0,0-2-9 0,0-1 12 16,-4 1-12-16,4-1 12 0,0-6-12 0,-3 10 0 16,-1-7 0-16,1 3 0 15,3-9-107-15,0 0-13 0,-8 3-4 0,5 7-921 16</inkml:trace>
  <inkml:trace contextRef="#ctx0" brushRef="#br4" timeOffset="-188118.439">14951 14194 1720 0,'0'0'38'0,"0"0"8"0,0 0 2 16,0 0 0-16,0 0-39 0,7-3-9 0,0-3 0 0,-7 6 0 0,7 0 70 0,-7 0 12 16,0 0 2-16,3 6 1 0,4 0-10 0,-3 4-3 15,0-1 0-15,3 1 0 0,-4 2-12 0,1 1-4 16,-1-4 0-16,1 10 0 0,3-7-33 0,-7 7-7 16,3-6-2-16,-3 6 0 0,0-7 9 0,0 1 1 15,-3 2 1-15,3-2 0 0,-7-1 0 0,3-2 0 16,1 2 0-16,-4-2 0 15,0 2-90-15,-1-2-19 0,-2-1-3 0,3 4-1033 0</inkml:trace>
  <inkml:trace contextRef="#ctx0" brushRef="#br0" timeOffset="-152515.244">6294 16010 1094 0,'-11'0'48'0,"11"0"11"0,-7 0-47 0,0 0-12 0,3 6 0 0,-3-6 0 15,0 0 232-15,7 0 45 0,0 0 9 0,0 0 2 16,0 0-145-16,0 0-29 0,0 0-6 0,0 0 0 16,0 0-42-16,0 0-8 0,11 0-2 0,-1-6 0 15,1 6-24-15,0 0-6 0,-1 0-1 0,4 0 0 16,-3 0 9-16,3-3 2 0,-3 3 0 0,3 0 0 15,0 0-8-15,0 3 0 0,4-3-1 0,-4 0 0 16,3 0-14-16,4 0-2 0,1 0-1 0,-1 0 0 16,3 0-10-16,-6 6 0 0,7-6 0 0,-1 3 8 15,-6-3 0-15,7 0 0 0,-4 0 0 0,0 0 0 16,0 0-8-16,-3 0-16 0,0 0 4 0,3 3 1 16,-11-3-59-1,1 0-12-15,3 0-2 0,-10 0-1 0,6 0-156 0,1 0-31 16,-1-3-7-16,-10 3-1 0</inkml:trace>
  <inkml:trace contextRef="#ctx0" brushRef="#br0" timeOffset="-151959.894">6364 16217 1670 0,'0'0'148'0,"0"0"-118"0,0 0-30 0,0 0 0 16,0 0 117-16,0 0 18 0,14 0 3 0,-10-7 1 16,6 7-19-16,1 0-3 0,0 0-1 0,-1 0 0 15,4 0-6-15,0 0-2 0,7 0 0 0,-10 0 0 16,10 0-51-16,-3 0-10 0,3-3-3 0,-3 3 0 15,3 0-19-15,-4 0-4 0,5-6-1 0,2 6 0 16,1 0-9-16,-4 0-3 0,4 0 0 0,0 0 0 16,-4-3-8-16,0 3 0 0,4-6 0 0,-4 6 8 15,0 0-8-15,-3-3-14 0,-1-1 3 0,1-2 1 16,3 6-75-16,-3-9-15 0,-1 9-4 16,4-3 0-16,1-7-168 0,-5 1-35 0</inkml:trace>
  <inkml:trace contextRef="#ctx0" brushRef="#br0" timeOffset="-151190.865">8054 15715 1364 0,'0'0'30'0,"0"0"6"0,0 0 2 0,0 0 0 0,0 0-30 0,7 0-8 0,-3-9 0 0,-4 9 0 16,0 0 72-16,0 0 12 0,0 0 4 0,0 0 0 15,0 0 13-15,0 0 3 0,0 0 1 0,0 0 0 0,0 0-20 0,0 0-4 16,0 0-1-16,0 0 0 0,0 0-10 0,0 0-2 15,0 0-1-15,0 0 0 0,0 0-9 0,0 0-2 16,0 0 0-16,-4 9 0 0,-3-3-22 0,0 1-5 16,7 2-1-16,-7 0 0 0,0 4-9 0,3 3-3 15,-3-7 0-15,4-3 0 0,-4 13 1 0,0-6 0 16,-1 5 0-16,-2 1 0 0,3-3 1 0,-4 9 0 16,-3-9 0-16,4 6 0 0,-8 0-4 0,4-4-1 15,3 1 0-15,-10 3 0 0,7-3 3 0,-7-3 0 16,7 3 0-16,-7-7 0 0,-1 7-1 0,5-7 0 15,3 7 0-15,3-6 0 0,-7-4 1 0,1 4 0 16,3-4 0-16,3 4 0 0,-7-4-2 0,4-3 0 0,-3-3 0 16,6 10 0-16,-7-13-4 0,11 9-1 0,-10-9 0 15,6 0 0-15,4 0-9 0,-11 0 12 0,11 0-12 0,-7 0 12 16,7 0-12-16,-3-3 10 16,6-3-10-16,-10 3 10 0,7-7-10 0,-4 1 8 0,4 6-8 0,-3-3 8 15,3-7-8-15,3 10 0 0,-6-6 0 0,3-1 0 16,-1 1 0-16,1-1 0 0,0 7 0 0,4-6 0 15,-1-1 10-15,1 1-10 0,3-4 12 0,-4 4-12 16,4 0 0-16,0 2 0 0,4-8-10 0,-1 2 10 16,-3 4-9-16,7-4 9 0,0 1 0 0,0-4 0 15,-3 3-8-15,3 1 8 0,7-1 0 0,-10-2 0 16,6 5-10-16,1-2 10 0,-1 2-8 0,1 4 8 16,3-3 0-16,-7-1-8 0,4 4 8 0,-1 3 0 15,4-7 0-15,4 10-10 0,-11 0 10 0,7 0 0 16,0 7 0-16,0-4-8 0,1 0 8 0,-1 6 0 15,3-2 0-15,-6 2 0 0,7-3 0 0,-4 4 0 0,3 2 0 16,1 4 0-16,0-4 0 0,6 1 0 16,-6 3 11-16,3-4-1 0,0 1 0 0,-3-1 0 0,0 7-10 15,-1-6 12-15,1 2-12 0,-4-2 12 0,0-1 2 16,0 1 1-16,0 3 0 0,4-4 0 0,-11 1-6 16,4-4-1-16,-1 4 0 0,-3-4 0 0,4 4-8 0,-4 2 0 15,0-2 0-15,0-4 0 0,0 1 0 0,-3-4 0 16,3 3 0-16,-4 1 8 0,4-1-8 0,0-6 0 15,-3 4 0-15,-1-4 0 0,8 6 0 0,-11-9 0 16,3 0 0-16,4 6 0 0,0-6-21 0,1 0 0 16,-1-6 0-16,0 6 0 15,-7 0-88-15,10-9-18 0,1-1-3 0,-4 4-1272 0</inkml:trace>
  <inkml:trace contextRef="#ctx0" brushRef="#br0" timeOffset="-150165.741">9070 15411 1713 0,'0'0'76'0,"0"0"16"0,0 0-74 0,3-3-18 15,1-7 0-15,-4 10 0 0,0 0 29 0,7-9 3 16,-3-1 0-16,-1 7 0 0,1-6 46 0,-1 0 10 15,-3 5 1-15,4-5 1 0,-4 0-12 0,-4-1-2 16,4 4-1-16,0 0 0 0,-3-4-19 0,-1 7-4 16,1-6-1-16,-1-1 0 0,-3 1-7 0,0 6 0 0,0-7-1 0,3 1 0 15,-3 0-23-15,-3 9-4 0,-1-4 0 0,1-5-1 16,-1 9-3-16,0-3-1 0,1 3 0 0,-1 0 0 16,-3 0-11-16,4 0 0 0,-5 3-12 0,1-3 12 15,4 9 0-15,-1-5 18 0,-3 5-2 0,0 0 0 16,0 1 0-16,3-7 0 0,-3 6 0 0,0 1 0 15,3-1-16-15,1 4 0 0,-1-1 0 0,-3 7 0 16,4 3 16-16,-1-3-4 0,-3 3-1 0,3 0 0 16,4 0-1-16,-3 0 0 0,-1 6 0 0,4-3 0 15,-4 6 25-15,4 1 5 0,0-1 0 0,0 0 1 16,0 1-25-16,0 5-6 0,0-5-1 0,0 2 0 16,0 1 4-16,3-4 1 0,1 0 0 0,3 1 0 15,-4-1-2-15,1-9 0 0,-1 9 0 0,4-9 0 16,0 7-12-16,0-7 0 0,0-1 0 0,0 1 0 15,0 0 21-15,0-3 8 0,0-6 2 0,0 9 0 16,0-7-31-16,0 1 0 0,0 0 0 0,0-4 0 16,0 1 0-16,4-1 0 0,-4-2 0 0,3-1 0 15,-3-3-25-15,0-6-11 16,0 0-3-16,0 0 0 0,0 0-132 0,0 0-26 0,7-6-6 0,0-3-1 16</inkml:trace>
  <inkml:trace contextRef="#ctx0" brushRef="#br0" timeOffset="-149688.664">8477 15906 2113 0,'0'0'93'0,"0"0"20"0,0 0-90 0,0 0-23 0,0 0 0 0,0 0 0 15,0 0 66-15,0 0 9 0,0 0 1 0,0 0 1 16,7-3 38-16,-7 3 7 0,0 0 2 0,7-3 0 16,-7 3-23-16,7-6-4 0,-3 6-1 0,3 0 0 15,4 0-37-15,-4 0-8 0,7 0-2 0,-4-3 0 16,1-4-20-16,7 7-4 0,-4 0-1 0,3 0 0 16,1 0-11-16,0-3-2 0,6-3-1 0,-6 6 0 15,0 0-10-15,6-3 0 0,-13 0 0 0,10-4 8 16,0 7-8-16,-7 0 0 0,4 0 0 0,-4 0 0 15,0 7-59-15,0-4-7 0,0-3-2 0,0 3 0 16,-3 3-59-16,3-3-12 0,-3 4-2 0,-1-4-1 16,-3 3-107-16,4-3-22 0,0 0-4 0</inkml:trace>
  <inkml:trace contextRef="#ctx0" brushRef="#br0" timeOffset="-149121.023">9095 16179 1324 0,'0'0'118'0,"0"0"-94"16,0 0-24-16,0 0 0 0,0 0 73 0,0 0 11 15,0 0 1-15,0 0 1 0,0 0-14 0,0 0-2 16,0 0-1-16,0 0 0 0,0 0 43 0,0 0 9 16,0 0 2-16,0 0 0 0,0 0-46 0,0 0-9 15,0 0-1-15,0 0-1 0,0 0-2 0,-4 10-1 0,4-10 0 16,0 3 0-16,-3 6 5 0,3 7 0 15,-4-10 1-15,4 10 0 0,0-4-11 0,-3 1-2 0,3-1-1 0,0 7 0 16,0-6-13-16,0 6-2 16,-4-7-1-16,4 4 0 0,0-1-17 0,0 4-3 0,0-6-1 15,0 9 0-15,-4-3-7 0,4-7-2 0,0 7 0 0,0-7 0 16,0 7-9-16,0-6 8 0,0-4-8 0,0 4 8 16,4 2-8-16,-4-2 0 0,0-10 0 0,4 7 0 15,-1-1 0-15,-3-9-14 0,0 0 3 0,0 0 1 31,7 3-156-31,-7-3-31 0,14-3-7 0,-7-16 0 0</inkml:trace>
  <inkml:trace contextRef="#ctx0" brushRef="#br0" timeOffset="-145357.853">9620 15301 1764 0,'0'0'78'0,"0"0"16"0,0 0-75 0,0 0-19 0,0 0 0 0,0 0 0 16,0 0 16-16,0 0 0 0,-7 3 0 0,0-3 0 0,7 0 78 0,-7 7 15 15,4-4 3-15,-8-3 1 0,11 0-20 0,-4 6-4 16,4-6-1-16,-7 3 0 0,0 0-24 0,7-3-6 16,-3 6-1-16,3-6 0 0,-7 4-12 0,0 5-2 15,3 0-1-15,-3-5 0 0,4 5-17 0,-4 3-3 16,-1-2-1-16,5 6 0 0,-8-10-7 0,4 13-2 16,-3-1 0-16,-4-2 0 0,3 3 6 0,0 3 1 15,-3 0 0-15,0 3 0 0,4 0 0 0,-8-3 0 16,7 9 0-16,4 1 0 0,-3-1-8 0,3 0-2 15,0 1 0-15,0-1 0 0,0-6-1 0,0 7 0 16,-1-1 0-16,5 0 0 0,-1 1-8 0,1-4 12 16,3-6-12-16,0 0 12 0,-4 6-12 0,4-6 12 15,0 0-12-15,0 0 12 0,4-3-12 0,3 3 0 16,-4 0 9-16,1-4-9 0,0-2 0 0,-1 3 0 0,8-7 0 16,-4 7 8-16,3 0-8 0,1-3 0 0,3-7 0 15,4 4 0-15,-4 2-16 0,7-5-5 0,-7-4-1 0,4 3 0 31,-1-2-33-31,1-4-6 0,0 6-2 0,-1-9 0 16,1 3-86-16,-1-3-18 0,1 0-3 0,-4 0-607 0,0 0-122 0</inkml:trace>
  <inkml:trace contextRef="#ctx0" brushRef="#br0" timeOffset="-143313.085">9867 15536 1440 0,'0'0'64'0,"0"0"12"0,0 0-60 0,0 0-16 0,0 0 0 0,0 0 0 15,0 0 80-15,0 0 14 0,0 0 2 0,0 0 1 16,0 10 30-16,-3-1 5 0,3-6 2 0,0 7 0 16,-4 2-26-16,4-2-6 0,-3 5-1 0,3-2 0 15,-4 6-21-15,4-4-4 0,-3 7 0 0,3-3-1 16,-4 3-23-16,4 0-4 0,-3 0 0 0,3 6-1 16,0-6-11-16,-4 9-3 0,0-9 0 0,4 7 0 15,-3-4-12-15,3-3-2 0,0 6-1 0,-4-6 0 16,4 0-10-16,0 0-8 0,0-3 12 0,0-1-12 15,0-2 9-15,0 3-9 0,0-7 0 0,0 4 9 16,0-3-9-16,0-1 0 0,0-2 0 0,0-1 0 16,0-6-26-1,0-3-7-15,0 0-2 0,0 0 0 0,0 0-122 16,0 0-25-16,0 0-5 0,0 0-1031 0</inkml:trace>
  <inkml:trace contextRef="#ctx0" brushRef="#br0" timeOffset="-142478.123">9811 15546 345 0,'-4'-10'31'0,"1"1"-31"16,3 9 0-16,-4-6 0 0,1-1 224 0,3 4 38 0,0-3 8 0,0-3 2 15,0 9-148-15,0 0-30 0,0 0-6 0,0 0 0 16,0 0 44-16,0 0 10 0,0 0 2 0,7 0 0 15,-7 0-33-15,7-4-7 0,-7 4 0 0,7 0-1 16,3-3-16-16,-3 3-3 0,4 0-1 0,-4-6 0 16,0 6-14-16,4 0-2 0,-1 0-1 0,1 0 0 15,3-3-13-15,0 3-2 0,0-6-1 0,0 6 0 16,4 0-30-16,0 0-5 0,-1 0-2 0,4 0 0 16,-3 0 16-16,0 6 3 0,-1-3 1 0,1-3 0 15,0 0-33-15,-4 9 0 0,3-5 0 0,-6-4 0 16,0 9 0-16,-1-9 0 0,1 9-15 0,-4-9 5 15,3 10 10-15,-6-7 0 0,-4-3 0 0,0 0 0 16,7 9 8-16,-7-9-8 0,0 7 8 0,0-4-8 16,0 6 9-16,-7 1-9 0,3-7 12 0,-3 6-12 15,-3 0 10-15,3-5-10 0,-4 5 8 0,0 0-8 0,1-5 8 16,-1 5-8-16,1-3 0 0,-1-3 8 0,-3 7 1 16,7-7 0-16,-4 3 0 0,1-3 0 0,-1 4-9 0,1-4 0 15,-1 6 0-15,0-6-11 0,4 4 11 0,-3-4-10 16,-1 6 10-16,4 0-10 0,0-5 10 0,0 2 0 15,-3-3 0-15,2 6-8 0,5-5 8 0,-1 2-12 16,4-6 12-16,-7 3-12 0,4 3 12 0,3-6 0 16,0 0 0-16,-4 3 0 0,1 7 0 0,3-10 0 15,0 0-9-15,0 0 9 0,0 0 0 0,3 9 0 16,1-6 0-16,-1 7 0 0,4-1-9 0,0-6 9 16,4 7 0-16,-4-10 0 0,4 9 0 0,-1-9 0 0,-3 3 0 0,4 4 0 15,-1-4 0-15,1 3 0 0,0-3 0 16,-1 6 0-16,1-5-8 0,-1 5 8 15,-3 0 0-15,4 1 0 0,-4-1-8 0,0 1 8 0,0 2 0 16,0-2 0-16,0-1 0 0,0-3-8 0,-3 4 8 16,3 5 0-16,-4-8 0 0,1 2 0 0,-4 7 0 0,4-10 0 15,-1 3 0-15,1 1 0 0,-4 2 0 0,0-2 0 16,0-1 0-16,0 1 0 0,0 2 0 0,0-2 0 16,0-1 0-16,-4 0 0 0,4 1 0 0,0-4 9 15,-3 3-9-15,-1 1 0 0,0-1 0 0,1 4 0 16,-4-4 8-16,3 1-8 0,1-7 0 0,-4 6 8 15,0 4-8-15,-4-4 12 0,1 0-12 0,-1 4 12 16,-3-4-4-16,0 1-8 0,-4 2 12 0,0-2-4 16,-3-1-8-16,4 1 12 0,-4-1-12 0,3-6 12 15,0 7-12-15,1-7 0 0,-5-3 0 0,5 6 0 16,-1-3 8-16,1-3-8 0,2 0 0 0,-2 0 8 16,3 0-8-16,0 0 0 0,-1 0 0 0,5 0 0 15,-1 0-14-15,1 0 2 0,-1 0 0 0,8 0 0 16,3 0-72-16,-7-3-13 0,7 3-3 15,0 0-1-15,-4-6-95 0,4 3-20 0,0-7-3 0</inkml:trace>
  <inkml:trace contextRef="#ctx0" brushRef="#br0" timeOffset="-140753.318">10365 15132 748 0,'-7'-7'67'0,"7"7"-54"0,0 0-13 0,0 0 0 16,0 0 208-16,0 0 40 0,0 0 7 0,0 0 1 15,0 0-143-15,0 0-29 0,0 0-5 0,0 0-2 16,0 0 19-16,0 0 4 0,0 0 1 0,0 0 0 16,0 10-22-16,-4 2-5 0,8-2-1 0,-8-1 0 15,-3 1-16-15,7-1-3 0,7 0-1 0,-3 4 0 16,-4 0-3-16,3-1-1 0,8 7 0 0,3-7 0 16,0 4-21-16,-4 0-5 0,-6 3-1 0,7 3 0 15,10 0 2-15,-11-4 0 0,-3 4 0 0,4 0 0 16,7 6-8-16,-4-2 0 0,0-4-1 0,-4 6 0 15,-3-6-3-15,1 9-1 0,6-9 0 0,-7 9 0 16,0-2-2-16,0 2 0 0,0 0 0 0,3-6 0 0,1 7 2 16,-4-1 0-16,-7-3 0 0,7-3 0 0,-3 4 1 15,3-4 0-15,-7 6 0 0,0-9 0 0,7 6-3 0,-4-3 0 16,1-3 0-16,-4 7 0 0,3-8 0 0,-3 1 0 16,4 0 0-16,-4-3 0 0,-4 3 0 0,4 0 0 15,4 6 0-15,-4-3 0 0,-4 4-1 0,1-7 0 16,3-4 0-16,0-2 0 0,-4 3 4 0,1 0 1 15,-4-4 0-15,3 4 0 0,4 0-3 0,-3-6-1 16,-8-1 0-16,4 7 0 0,0-7 1 0,0-2 0 16,-7 2 0-16,3-5 0 0,-6-4-10 0,6 6 8 0,0-3-8 15,-3-2 8-15,-10-1-8 0,10-3 12 0,6 6-12 16,-2-3 12-16,-4-3-25 0,0 0-5 0,0 0-1 16,6 0 0-1,8 0-54-15,-10 0-11 0,3 6-3 0,-4-2 0 16,11-4-143-16,-7 0-29 0</inkml:trace>
  <inkml:trace contextRef="#ctx0" brushRef="#br5" timeOffset="-132705.713">11875 15326 460 0,'0'0'41'0,"0"0"-33"0,0 0-8 0,0 0 0 15,0 0 151-15,0 0 28 0,3-3 5 0,-3 3 2 16,0 0-98-16,0 0-20 0,0-9-4 0,0 9-1 16,0 0 43-16,0 0 9 0,0 0 1 0,4-10 1 15,-4 1-19-15,0 9-4 0,3-3-1 0,-3-7 0 16,0 1-13-16,0-1-4 0,-3 7 0 0,3-6 0 15,-4 0 0-15,4 5 0 0,0-5 0 0,0 0 0 16,-3-1-20-16,-1 7-5 0,-3-6-1 0,3-1 0 16,1 1-14-16,-4-4-2 0,3 10-1 0,-3-6 0 15,0 2-18-15,0 1-4 0,0 0-1 0,0 3 0 16,0-4-10-16,-4 7 0 0,4-3 9 0,0 6-9 0,0-3 0 0,-3 7 0 16,-1-4 0-16,0 3-8 15,1 0 8-15,-1 4-10 0,4-1 10 0,-3 4-10 0,-1-4 10 16,-3 10 0-16,3 0 0 0,1-3 0 0,-4 2 11 0,3 4 1 15,1 0 0-15,-1 0 0 0,0 6 0 0,1-3 1 16,-8 4 0-16,8 2 0 0,2-6 5 0,1 7 1 16,-10-1 0-16,3 0 0 0,3 1-7 0,1-1 0 15,2 0-1-15,-2 1 0 0,-4 5 3 0,3-2 1 16,8-1 0-16,-4-2 0 0,-8-1 0 0,8 0 0 16,4 1 0-16,-4-1 0 0,3 0-7 0,1-9 0 15,-8 0-8-15,11 7 12 0,0-7-3 0,0-4-1 0,-7-2 0 16,4 3 0-16,6-7-8 0,-6 7 0 0,-4-9 0 15,3 2 0-15,1 1-15 0,-5-4 2 0,8 0 0 16,-7 1 0 0,0-7-92-16,0 3-19 0,7-6-3 0,0 0-1 15,0 0-68-15,0 0-15 0,0 0-2 0</inkml:trace>
  <inkml:trace contextRef="#ctx0" brushRef="#br5" timeOffset="-132256.913">11134 15778 2088 0,'0'0'92'0,"0"0"20"0,0 0-90 0,0 0-22 15,0 0 0-15,0 0 0 0,10 9 71 0,1-9 9 16,-11 0 3-16,0 0 0 0,10 3 1 0,1-3 0 15,-11 0 0-15,11 10 0 0,-1-10 3 0,1 9 1 16,3-9 0-16,0 3 0 0,0-3-26 0,0 0-5 16,7 0-1-16,1 0 0 0,2-3-20 0,-3 3-4 15,8 0 0-15,-1-3-1 0,4-3-15 0,-4 6-2 16,-3-3-1-16,3-4 0 0,3 7-4 0,-2-3-1 16,-8 3 0-16,4-3 0 0,-4-3-8 0,0 6-9 0,0 0 9 15,-7 0-13 1,4 0-49-16,-1 0-10 0,-2 0-1 0,-1 0-1 15,0 0-132-15,0 0-26 0,-4 0-6 0</inkml:trace>
  <inkml:trace contextRef="#ctx0" brushRef="#br5" timeOffset="-130767.619">12104 16051 1357 0,'0'0'60'0,"0"0"12"0,0 0-57 0,0 0-15 15,0 0 0-15,0 0 0 0,0 0 124 0,0 0 23 16,0 0 4-16,0 0 1 0,0 0-44 0,0 0-8 0,0 0-1 0,0 0-1 15,-4-7-39-15,4 7-8 0,-7-3-2 0,4 0 0 16,-1-3 23-16,1 3 4 0,-1-4 0 0,1 4 1 16,3 3-33-16,-7-3-6 15,3-3-2-15,-3 3 0 0,7 3 2 0,-4-7 0 0,-6 7 0 16,3 0 0-16,-4 0-12 0,1 0-2 0,-1 7-1 0,-3-4 0 16,3-3-7-16,-3 9-2 0,0-6 0 0,0 7 0 15,-4-4-14-15,4 0 11 0,0 4-11 0,0-1 10 16,0-3-10-16,3 1 0 0,4 2 9 0,-3 0-9 15,3 4 0-15,3-4 0 0,-3 1 0 0,0-4 0 16,3 0 0-16,1 4 0 0,3-1 0 0,0 4 0 16,0-7 0-16,0 3 0 0,7-2 8 0,-3-1-8 15,-1-3 8-15,4 6-8 0,-3-9 10 0,6 10-10 16,1-7 8-16,-1-3-8 0,1 6 0 0,3-6 0 16,0 0 8-16,0 0-8 0,4-6 0 0,-4 6 0 0,-3-3 9 15,3-7-9-15,0 7 8 0,-4-3-8 16,5-3 9-16,-8 6-9 0,0-7 10 0,0 1-10 15,-4 6 10-15,4-7-10 0,-3 1 10 0,-1-1-10 0,4 7 10 16,-7-6-10-16,0 6 10 0,0 3-10 16,4-7 0-16,-4 7 8 0,0 0-8 0,7-3 0 0,-3-3 0 0,-4 6 0 15,0 0 0-15,0 0 0 0,0 0 0 0,0 0-8 16,0 0 8-16,0 0 0 0,0 0 0 0,7 9 8 16,-7-9-8-16,3 10 12 0,-3 2 1 0,4 7 0 15,-4-6 0-15,0 6 0 0,-4-1-1 0,4-2 0 16,0 6 0-16,-3 3 0 0,-1-3-3 0,1 0-1 15,-1 0 0-15,0 0 0 0,1 0-8 0,-1 0 8 16,1 0-8-16,-4 6 8 0,3-6-8 0,1-3 8 0,-1-4-8 16,1 4 8-16,-1 0-8 0,4-6 0 0,-3 5 0 15,-1-5 8-15,4-1-8 0,-3-2 0 0,3-1 9 16,0-9-9-16,0 0 0 0,0 0-20 0,0 0 4 0,0 0 1 31,0 0-125-31,0 0-24 0,7-3-6 0</inkml:trace>
  <inkml:trace contextRef="#ctx0" brushRef="#br5" timeOffset="-128943.773">13180 14966 1321 0,'0'0'58'0,"0"0"13"0,0 0-57 15,0 0-14-15,0 0 0 0,0 0 0 0,3-4 67 0,-3 4 10 16,0 0 3-16,0 0 0 0,0 0-4 0,0 0 0 0,0 0 0 0,0 0 0 16,0 0-1-16,0 0-1 0,0 0 0 15,0 0 0-15,0 0-21 0,-7 4-4 16,0-4-1-16,0 0 0 0,7 0-2 0,-7 9-1 0,0-6 0 0,-4 7 0 16,4-10 16-16,-3 9 3 0,3-3 1 0,-4 0 0 15,-3 1-27-15,3-4-6 0,4 6 0 0,0 1-1 16,-3-1 2-16,3 1 1 0,-4-4 0 0,4 3 0 15,-3 7-6-15,-1-10-2 0,0 13 0 0,1-7 0 16,-1 4-7-16,-3 0-2 0,3 6 0 0,-3-3 0 16,0 3-5-16,0 0 0 0,0-4-1 0,0 4 0 15,0 0 5-15,3 0 2 0,-6 6 0 0,6-6 0 16,-3 0 7-16,0 0 2 0,0 0 0 0,3-3 0 16,-3 3-15-16,3 0-4 0,1 0 0 0,-1 3 0 15,1-3 2-15,-1 0 0 0,0 3 0 0,4-3 0 16,-3 6 3-16,3-6 1 0,3 9 0 0,-3-2 0 15,4-4-14-15,-1-3 8 0,-3 6-8 0,7-3 0 16,-3-3 10-16,3 9-10 0,0-9 10 0,0 6-10 0,0-6 9 16,3 0-9-16,-3 7 8 0,4-7-8 15,-4 0 0-15,3-4 0 0,1-2 8 0,-1 3-8 0,1 3 0 16,-1-3 0-16,4-7 9 0,-3 1-9 0,-1 5 8 0,4-5-8 16,-3 3 10-16,3-4-10 0,0 1 8 0,0-1-8 15,-3 4 0-15,3-3 0 0,3-4 0 0,-3 0 0 16,0-5 0-16,4 8 0 0,-4-6 0 0,4-3 0 15,-4 7 0-15,3-7 0 16,-3 3-53-16,0-3-17 0,0-3-3 0,0 10-1 16,1-10-93-16,-8 0-18 0,3 0-4 0,-3 0-1061 0</inkml:trace>
  <inkml:trace contextRef="#ctx0" brushRef="#br5" timeOffset="-128376.79">13264 15452 1566 0,'0'0'69'0,"0"0"15"0,0 0-68 0,0 0-16 0,0 0 0 0,0 0 0 16,0 0 106-16,0 0 18 0,0 0 3 0,0 0 1 16,0 0-18-16,0 0-3 0,0 9-1 0,4 4 0 15,-4-4-1-15,0 4 0 0,4 2 0 0,-4 1 0 16,0 3-29-16,0-7-5 0,-4 7-2 0,0 3 0 15,1 0-22-15,-1 6-5 0,4-3-1 0,-3 7 0 16,-4-4-7-16,3-3-2 0,1 6 0 0,3-2 0 16,-7-4-11-16,3 3-2 0,4 0-1 0,0-3 0 15,0-3-2-15,4 0 0 0,-4-3 0 0,0 3 0 16,7-10-16-16,-4 7 0 0,1-6 0 0,-1-4 0 16,1 4 0-16,-1-4 0 0,-3 0 0 0,4-2 0 15,-4-7-15-15,0 0-6 0,0 0-2 0,0 0 0 16,0 0-143-16,0 0-29 0,0 0-5 0,3-10-1081 15</inkml:trace>
  <inkml:trace contextRef="#ctx0" brushRef="#br5" timeOffset="-127453.765">13212 15379 1324 0,'-4'-6'118'0,"4"-3"-94"15,-4-1-24-15,1 1 0 0,-1 0 170 0,4 9 30 16,4-4 5-16,-1-5 2 0,-3 9-147 0,4-9-28 16,3 6-7-16,-7 3-1 0,7-7 79 0,0 7 15 15,4-3 3-15,-4-3 1 0,3 6-45 0,1 0-9 0,0 0-1 0,3 0-1 16,-4 0 6-16,4 0 0 0,0 0 1 0,-3 6 0 16,3-3-23-16,0-3-5 0,0 0-1 0,1 0 0 15,-1 0-7-15,0 0-1 0,3 0-1 0,1 0 0 16,0 7-12-16,-1-7-3 0,4-7 0 0,4 7 0 15,-4 0-4-15,4 0-2 0,-7 7 0 0,3-7 0 16,0 0-14-16,-3 3 0 0,3-3 0 0,-4 0 0 16,1 6 0-16,-4-3 0 0,0 0 0 0,-3 7 0 15,-1-4 8-15,-2-3-8 0,-1 0 0 0,-4 7 0 16,1-1 8-16,-4 0-8 0,0-9 0 0,0 10 9 16,-4-1-9-16,1 4 0 0,-1-10 9 0,-7 6-9 15,4 1 0-15,-3-1 0 0,-4 0 0 0,0 1 0 16,3-7 0-16,-3 6 19 0,0 1-3 0,0-7-1 15,7 6 1-15,-4 1 1 0,-3-7 0 0,0 6 0 16,0-2-17-16,0-4 0 0,-4 0 0 0,4 6-9 16,-4-2 9-16,4-4 0 0,0 6 0 0,3-6 0 0,1 7 0 0,3-10 0 15,-4 9 0-15,8-6-8 0,-4 3 8 0,3-2 0 16,4-4 0-16,-7 0 0 0,3 9 0 0,1-9 0 16,-1 9 10-16,4-9-10 0,-3 4 0 0,3-4 0 15,-4 6 0-15,-3-3 0 0,7-3 0 0,0 0 0 16,-3 6 0-16,3-6 0 0,0 0 0 0,0 3 0 15,0-3 0-15,0 0 0 0,0 0 0 0,0 0 0 16,0 0 0-16,0 0 0 0,0 0 0 0,0 0 0 16,0 0 0-16,0 0 0 0,0 0 0 0,3 10 0 15,-3-10 0-15,7 3 0 0,0 3 0 0,0-3 0 16,1 4 0-16,-1-4 0 0,-7-3 0 0,10 0 0 16,1 9 0-16,-1-6 0 0,-3-3 0 0,4 7 0 0,3-4 0 15,-3 3 0-15,-1-3 0 0,4 0 0 0,-3 3 0 16,3-2 0-16,0-4 0 0,-3 9 0 0,-4-3 0 15,3 1 0-15,1-1 0 0,0-3 0 0,3 6 0 0,-4 4 0 16,1-4 0-16,-4 1 0 0,3-1 0 0,-2-6 0 16,-1 7 0-16,0-1 0 0,-4 1 0 0,4 2 0 15,-3-3 0-15,-4 1 0 0,0-1 0 0,3 4 0 16,-3-4 0-16,0 4 0 0,0-4 0 0,0 1 0 16,0-1 0-16,0 4 0 0,-3-4 0 0,-1 0 0 15,1-2 0-15,-1 2 0 0,1 0 0 0,-4 4 0 16,3-7 0-16,-3 4 0 0,0-7 0 0,0 9 9 15,0-5-9-15,0-4 8 0,-4 6-8 0,1-6 8 16,3 4 1-16,0-4 0 0,-4 6 0 0,-3-9 0 16,0 10-6-16,0-7-3 0,-4-3 0 0,0 9 0 15,1-9 0-15,-4 9 0 0,3-9 0 0,-3 0 0 16,0 7 0-16,3-4 0 0,-3 0 0 0,3-3 0 0,-3 0 0 16,3 0 0-16,1 0 0 0,-1 0 0 0,0 0 0 0,1 0 0 15,-1 6 0-15,4-6 0 0,-4 0 0 0,4 0 0 16,0-6 0-16,0 6 0 0,0 0 0 0,3 0 0 15,4 0 0-15,0-3 0 0,0 0 0 0,4-4-8 16,-8 4 8-16,4-3-10 16,0 6-51-16,0-9-11 0,3 6-1 0,1-7-1 15,-4 1-126-15,7-4-26 0,0 4-5 0</inkml:trace>
  <inkml:trace contextRef="#ctx0" brushRef="#br5" timeOffset="-126008.898">14037 16126 345 0,'0'0'31'0,"0"0"-31"16,0 0 0-16,0 0 0 0,0 0 246 0,0 0 43 15,0 0 9-15,0 0 2 0,0 0-129 0,0 0-26 0,0 0-5 0,0 0 0 16,0 0-40-16,0 0-7 0,0 0-1 0,0 0-1 15,0 0-50-15,0 0-9 0,0 0-3 0,0 0 0 16,7 0 3-16,0 6 1 0,-7-6 0 0,11 3 0 16,-11-3 0-16,7 3 0 0,3 7 0 0,-3-1 0 15,0-6 12-15,1 7 3 0,-1-1 0 0,0 1 0 16,0-1-24-16,3 0-5 0,-6 1-1 0,-1-4 0 16,1 10 14-16,-1-4 4 0,1-2 0 0,-1 2 0 15,1-2-13-15,0 2-3 0,-1 1 0 0,1-4 0 16,-4 7-1-16,0-10-1 0,0 13 0 0,0-7 0 15,-4-2-2-15,4 2-1 0,-3-2 0 0,-1 5 0 16,4-2-5-16,-4 0-1 0,1-1 0 0,-1-3 0 16,4 1-9-16,-3 2 10 0,-1-2-10 0,1-1 10 15,-4 1-10-15,0-7 10 0,3 6-10 0,-3-3 10 16,0 1-10-16,0-7-11 0,0 6 3 0,0-3 0 16,0-3-92-16,0 0-19 15,0 0-3-15,3-3-1 0,-3-3-75 0,0 3-15 16,0-7-3-16</inkml:trace>
  <inkml:trace contextRef="#ctx0" brushRef="#br5" timeOffset="-125470.85">14542 15844 172 0,'0'0'16'0,"0"0"-16"0,0 0 0 0,0 0 0 15,0 0 375-15,0 0 72 0,0 0 14 0,0 0 3 16,0 0-288-16,0 0-57 0,7 6-12 0,0-3-3 16,-7-3 0-16,7 9-1 0,-4 4 0 0,4-4 0 15,0 1-47-15,0 2-10 0,4-2-2 0,-4-1 0 16,4 1-18-16,-4 2-4 0,3 1-1 0,-3-4 0 0,4 10 11 0,-4-7 1 16,0 7 1-16,-3-6 0 0,3 6-10 0,-4-1-1 15,1-2-1-15,-1 3 0 0,-3 0 16 0,0-4 3 16,4 7 1-16,-4-3 0 0,-4 3-25 0,1 0-5 15,3 0 0-15,-4-3-1 0,1 3 3 0,-1 0 1 16,-3-3 0-16,3-7 0 0,1 7-15 0,-4-7 11 16,3 7-11-16,1-6 10 0,-1 2-10 0,1-8 10 15,-1 8-10-15,-3-2 10 0,4-10-10 0,-4 6 0 16,3 1 0-16,-7-7 8 0,4 3-24 0,-3-3-6 16,-1-3-1-16,1 0 0 15,-1-3-97-15,-3-3-19 0,0 0-4 0,-4-10-728 16,1 4-145-16</inkml:trace>
  <inkml:trace contextRef="#ctx0" brushRef="#br5" timeOffset="-125150.908">14577 15558 2016 0,'-11'-6'179'0,"8"0"-143"0,-4-4-36 0,3 10 0 15,1-9 162-15,3 9 26 0,0 0 4 0,0 0 2 16,0 0-157-16,0 0-37 0,0 0 0 0,0 0 0 16,0 0 9-16,0 0-1 0,0 0 0 0,7 0 0 15,-7 0 2-15,7 0 0 0,-7 0 0 0,10 6 0 16,1-3-10-16,-4-3 0 0,3 10 0 0,1-10 0 0,-7 9 0 16,6-6-12-16,-3 4 4 0,0-4-808 15,0 6-162-15</inkml:trace>
  <inkml:trace contextRef="#ctx0" brushRef="#br5" timeOffset="-124166.045">15138 15809 1659 0,'0'0'73'0,"0"0"16"0,0 0-71 0,0 0-18 15,0 0 0-15,0 0 0 0,0 0 126 0,0 0 22 16,0 0 4-16,0 0 0 0,0 0-39 0,-4 10-8 15,1-7-1-15,-1 6-1 0,4 4-23 0,0-4-5 16,-3 0-1-16,3 10 0 0,0-6-27 0,-4 6-6 0,4-4-1 16,0 4 0-16,0 0-6 0,-3-7-2 15,3 7 0-15,-4-6 0 0,0 6 0 0,1-7-1 0,-1 1 0 16,4 6 0-16,-7-7-8 0,7-3-2 0,-3 4 0 0,-1-7 0 16,4-3 15-16,-3 7 2 0,3-10 1 0,0 0 0 15,0 0-28-15,0 0-11 0,0 0 8 0,0 0-8 16,0 0 22-16,0 0-1 0,0 0 0 0,0 0 0 15,7-10-21-15,0 1 0 0,0-4 0 0,0 4 0 16,-3-7 0-16,6 1 0 0,-3-1 0 0,4 0 0 16,-4-6 0-16,3 10-8 0,1-7 0 0,3 10 0 15,-3-7 8-15,-1 7 0 0,4-4 0 0,-7 4 0 16,0-1 0-16,4 1 0 0,0-1 0 0,3 10 0 16,-4-9 0-16,1 9-8 0,3-3 8 0,-3 0-8 15,3-4 8-15,-4 7 0 0,1-3 0 0,-11 3 0 16,0 0 0-16,14 3 0 0,0-3 0 0,-3 10 0 15,-4-7 0-15,0 6 0 0,3 1 0 0,-3 2 0 0,1 4 0 16,-1-3 0-16,-4-1 0 0,1-3 0 0,3 4 12 16,-7-4-1-16,3 4-1 0,4-4 0 0,-7 1-10 15,0-10 0-15,7 9 0 0,-3-6 0 0,-4-3 0 0,0 0 0 16,7 10 0-16,-7-10 0 0,0 0 16 0,7 0 2 16,-7 0 0-16,7 0 0 0,-7 0-4 0,7-3-1 15,0-4 0-15,0 4 0 0,0-6-13 0,-3-1 0 16,-1 1 0-16,1 3 0 0,-1-4 0 0,1-5 0 15,-1 2 0-15,4 4 0 0,-3-4 0 0,3 4-8 16,-3-1 8-16,-1 4 0 0,1 0 0 0,-1-4 0 16,4 7 0-16,-7 3 0 0,4-6 0 0,3 6 0 15,0-3 8-15,0 3-8 0,3 0 0 0,-2 0 0 0,2 3 0 16,4-3 0-16,-3 9 0 0,3-2 0 16,0-4 0-16,0 6-10 0,0 1 10 0,0 2 0 0,0-2 0 15,-3-1 0-15,0 3 8 0,-1 1 1 0,1-4 0 0,-1 10 0 16,1-6-9-16,-4-1 0 0,0 4 0 0,0-3 0 15,0-1 0-15,0 1 0 0,0-4 0 0,0 7 0 16,-3-10 0-16,-1 3 12 0,4 1-12 0,1-1 12 16,-5-6-12-16,1 7 0 0,3-4 0 0,0-3 0 15,0 7-32 1,-4-7-9-16,-3-3-2 0,0 0 0 0,0 0-84 16,7 0-17-16,-7 0-3 0,7-10-1271 0</inkml:trace>
  <inkml:trace contextRef="#ctx0" brushRef="#br5" timeOffset="-123465.68">15801 15104 1447 0,'-21'-4'64'0,"14"-2"13"0,0 6-61 0,3 0-16 0,-3 0 0 0,0-3 0 16,3 3 36-16,4 0 4 0,0 0 0 0,0 0 1 16,0 0 31-16,0 0 7 0,0 0 1 0,0 0 0 15,0 0 17-15,0 0 4 0,0 0 1 0,0 3 0 0,0-3-14 0,4 10-2 16,0-1-1-16,-1 3 0 0,1-2-13 0,3-1-2 15,0 4-1-15,0-4 0 16,0 4-11-16,0-4-2 0,7 10-1 0,0-6 0 0,4 5-7 0,-1-5-2 16,8 6 0-16,-4-7 0 0,4 10-28 0,-4 0-6 15,7-3 0-15,-7 3-1 0,4 0 0 0,-4 0 0 16,4 3 0-16,-4 0 0 0,0-3-1 0,4 0 0 16,-4 0 0-16,-3 3 0 0,7-3 18 0,-8 3 3 15,4-3 1-15,-3 0 0 0,-4 9-17 0,0-3-3 16,4 4-1-16,-8-7 0 0,-2 3 1 0,-1-6 0 15,3 6 0-15,-3-3 0 0,4 7-4 0,-4-10 0 16,0 9 0-16,0-9 0 0,-4 6 0 0,1-3 0 16,0-6 0-16,-1 9 0 0,1-6 0 0,-4-6 0 15,-4 9 0-15,1-9 0 0,-1 6-8 0,0 0 0 0,1-4 0 16,-4 1 0-16,3-3 18 0,1 3 2 0,-4 3 0 16,0-3 0-16,-4-7-20 0,-3 4-14 15,0-1 2-15,3-5 1 0,-3 2 11 0,0-2 0 0,-4 2 0 0,4-2 8 16,-3-1-8-16,3-3 0 0,0 1-11 15,3-7 11 1,-3 9-80-16,3-9-11 0,1 0-1 0,-1 0-917 0,0 0-183 0</inkml:trace>
  <inkml:trace contextRef="#ctx0" brushRef="#br0" timeOffset="-108921.804">6343 17283 2034 0,'0'0'90'0,"0"0"18"0,0 0-86 0,0 0-22 16,0 0 0-16,0 0 0 0,0 0 12 0,0 0-3 15,0 0 0-15,0 0 0 0,0 0 34 0,0 0 6 16,11-6 2-16,-11 6 0 0,3 0-11 0,8 0-1 16,-1 0-1-16,-3 0 0 0,-7 0-4 0,7 0-1 15,4 0 0-15,0 6 0 0,-4-6 3 0,3 3 0 16,-3-3 0-16,4 3 0 0,3 3-11 0,-4-2-1 16,1-4-1-16,3 0 0 0,0 0-5 0,7 0-1 15,-10 0 0-15,7-4 0 0,3 4-6 0,-7-6-2 16,7 3 0-16,-7 3 0 0,7-3-9 0,-6-3 0 15,-1 6 0-15,0-3 0 0,3-4 0 0,-10 7 0 16,11-3-12-16,-11 3 12 0,0 0-24 0,-7 0 4 0,0 0 0 16,0 0 0-1,11 0-64-15,-11 0-13 0,0 0-3 0,0 0 0 16,0 0-96-16,10 0-19 0,-6-3-4 0,-4 3-1 0</inkml:trace>
  <inkml:trace contextRef="#ctx0" brushRef="#br0" timeOffset="-108383.715">6403 17465 1785 0,'0'0'79'0,"0"0"17"0,0 0-77 0,0 0-19 0,0 0 0 0,0 0 0 16,0 0 28-16,0 0 3 0,0 0 0 0,0 0 0 16,0 0 17-16,0 0 4 0,0 0 1 0,0 0 0 15,0 0-5-15,0 0-2 0,3 3 0 0,5-3 0 16,-8 0 3-16,10 9 1 0,-3-2 0 0,0-4 0 15,-7-3-5-15,7 0-1 0,4 0 0 0,-1 3 0 16,-3-3-13-16,4 0-3 0,3 0-1 0,-3-3 0 16,3 3-11-16,0 0-3 0,0-3 0 0,4-4 0 15,-4 7-13-15,0-3 9 0,0-3-9 0,0 3 8 16,4 0-8-16,-4-4 0 0,0 7 0 0,4-9 0 16,-4 9-14-16,0-3-5 0,0 3-1 0,0-6 0 15,4 6-99-15,-8 0-20 0,8 0-4 0,-4 0-1 16,-3 0-92-16,3 0-20 0</inkml:trace>
  <inkml:trace contextRef="#ctx0" brushRef="#br0" timeOffset="-107121.273">7842 17089 576 0,'0'0'25'0,"0"0"6"0,0 0-31 0,0 0 0 0,0 0 0 0,0 0 0 16,0-4 197-16,0 4 34 0,4-9 6 0,-4 9 2 15,0 0-111-15,0 0-23 0,0 0-4 0,0 0-1 16,0 0-30-16,0 0-6 0,0 0-2 0,0 0 0 16,0 0-32-16,0 0-6 0,0 0-2 0,0 0 0 15,0 0 32-15,-4 6 6 0,-3-3 2 0,0 1 0 16,-3 2-6-16,3-3-2 0,-4 6 0 0,4 1 0 16,0-1 2-16,3 1 0 0,-10-1 0 0,7-3 0 15,0 4-18-15,0 2-3 0,0 4-1 0,-4 0 0 16,4-7-3-16,-7 10-1 0,4-7 0 0,-1 10 0 15,0-3-9-15,-3-6-1 0,4 5-1 0,-1-5 0 0,-3 6-2 16,3-7 0-16,1 1 0 0,-1 3 0 0,1-4-7 16,-1 1-2-16,4-4 0 0,-7 4 0 0,3-4 8 15,-3 7 2-15,0-10 0 0,7 3 0 0,-11 1-18 16,11-1 0-16,-10-6 8 0,3 7-8 0,0-1 0 0,-1-6 0 16,1-3 0-16,0 0 0 0,0 7 8 0,4-4-8 15,-5-3 12-15,-2-3-12 0,6 3 8 0,-6-7-8 16,2 7 0-16,1-3 0 0,0 0 12 0,4-3-4 15,-1 3 0-15,8-4-8 0,-8-2 9 0,4 3-9 16,0-1 0-16,-4-2 9 0,11 9-9 0,-7-6 0 16,0-1 0-16,4-2 8 0,-1 0-8 0,4 2 0 15,-3 1 0-15,3-3 8 0,-7-1-8 0,3 4 0 0,4-10 0 16,0 7 0-16,-4-4 0 0,4 4 0 0,0-4 0 16,0 4 0-16,4-7 0 0,0 1 0 0,3 5 0 15,-7 4 0-15,7-3 0 0,-4-1 0 0,1 1-9 16,6-1 9-16,-6 1 0 0,3 6 0 0,0-7-8 0,3 10 8 15,-2-9 0-15,2 9 0 0,-3-3 0 0,4-3 0 16,-4 6-8-16,3 0 8 0,5 0 0 0,-8 0 0 16,10 0-8-16,-6 9 8 0,-1-9 0 0,4 0 0 15,1 9 0-15,-1-9 0 0,0 10 0 0,3-7 0 16,-6 6 0-16,7-2 0 0,-4-4 0 0,3 6 0 16,-6 1 0-16,7-7 0 0,-4 6 0 0,3 4 0 15,-6-4 0-15,3 0 0 0,-3-5 0 0,3 5 0 16,-4 0 0-16,1 4 8 0,3-4-8 0,-7 1 9 15,4-1-9-15,-1 1 12 0,-3 2-12 0,4-3 12 16,3-5-12-16,-10 5 12 0,3 4-12 0,0-4 12 0,10 0-12 16,-10 4 8-16,0-4-8 0,4 1 8 0,-4-1-8 15,0-6 0-15,0 7 0 0,0-1 8 16,0 1-8-16,-3-7 0 0,3 3 0 0,0-3 8 0,-7-3-8 0,7 0 0 16,0 6 9-16,4-3-9 0,-11-3 0 15,0 0 0-15,7 4 0 0,3-4 0 16,-10 0-27-16,7 0-6 0,-7 0-2 0,0 0 0 15,7 0-165-15,4-4-32 0,-4-14-8 0,4 5 0 0</inkml:trace>
  <inkml:trace contextRef="#ctx0" brushRef="#br6" timeOffset="-96504.827">8879 16897 918 0,'0'0'40'0,"0"0"9"0,0 0-39 0,0 0-10 0,0 0 0 0,0 0 0 15,0 0 76-15,0 0 14 0,0 0 2 0,0 0 1 16,0 0 18-16,0 0 3 0,0 0 1 0,0-9 0 16,0 9-13-16,0 0-2 0,-7-3-1 0,7 3 0 15,0 0-19-15,0-10-4 0,-3 7-1 0,-4-3 0 16,7-4-8-16,0 10-2 0,-4-3 0 0,-3 0 0 15,7-3-10-15,-7 3-3 0,4-3 0 0,-4-4 0 16,-4 7-24-16,4 0-6 0,0-3-1 0,0-4 0 16,3 7-10-16,-3-6-3 0,0 5 0 0,0-2 0 15,0-3 0-15,0 9 0 0,0-6 0 0,0-1 0 16,0-2 4-16,3 9 0 0,-3-10 0 0,7 7 0 16,-7 0-4-16,0-3-8 0,4-4 12 0,3 10-4 15,-7 0-8-15,7 0 8 0,0 0-8 0,-7 0 8 16,-1 0-8-16,-2 0 0 0,6 7 0 0,-3-4 0 15,0-3 0-15,0 12 0 0,0-5 0 0,4 2 0 0,-4 1 0 16,3-4 0-16,-3 9 0 0,3 1 0 0,1 0 0 0,3 0 0 16,-4-1 0-16,1 1 0 0,-1 3 0 15,4-1 0-15,0-2 10 0,0 6-10 0,-7 3 12 0,7-3-4 16,0 0 0-16,0 0-8 0,0 0 16 0,0-3-4 16,0 3-1-16,0 0 0 0,7-3 9 0,-7-4 1 15,0 4 1-15,0 3 0 0,0 0-1 0,0 0 0 16,0-3 0-16,0 3 0 0,0 0-7 0,0 0-2 15,0-4 0-15,0 4 0 0,0-3-3 0,-7 0-1 16,7-3 0-16,-3 2 0 0,-1-5-8 0,4-4 12 16,-3 10-12-16,3-6 12 0,-4-1-12 0,1-2 0 15,3 2 9-15,-4-2-9 0,4-1 0 0,-3 4 9 16,-1-4-9-16,1 0 0 0,3 1 8 0,-4-1-8 16,0-6 0-16,1 7 0 0,-1-1 9 0,4 1-9 0,-3-7 0 0,-1 6 9 15,4-6-9-15,-7 7 0 0,4-10 0 16,-1 9 0-16,1-9 0 0,3 9 0 0,0-9 8 0,0 0-8 15,-7 4 0-15,7-4 0 0,0 0 0 0,0 0 0 16,-4 9 0-16,4-9 0 0,-3 9 0 0,3-9 0 16,-4 0-16-16,4 0 5 0,-3 7 1 0,-1-4 0 15,-3 0-6-15,7-3-2 0,0 0 0 0,-4 0 0 16,-3 0-6-16,7 0 0 0,0 0-1 0,0 0 0 16,0 0-76-16,-10-3-15 15,10 3-4-15,0 0 0 0,-4-10-131 0,4 1-26 0</inkml:trace>
  <inkml:trace contextRef="#ctx0" brushRef="#br6" timeOffset="-95892.377">8410 17233 748 0,'0'0'33'0,"0"0"7"16,0 0-32-16,0 0-8 0,0 0 0 0,0 0 0 0,0 0 169 0,0 0 32 15,0 0 7-15,0 0 0 0,0 0-51 0,0 0-10 16,0 0-3-16,0 0 0 0,0 0-37 0,0 0-8 16,0 0-2-16,0 0 0 0,0 0-21 0,0 0-5 15,0 0-1-15,0 0 0 0,7 0-2 0,7 0-1 16,-7 0 0-16,8-3 0 0,-1-4-4 0,-7 7-1 16,10 0 0-16,-6-3 0 0,3-3-24 0,0 6-5 15,7-3-1-15,-10-3 0 0,10 6-17 0,0-4-4 16,-3 1-1-16,0-3 0 0,3 6-10 0,0-3 8 15,0-3-8-15,0 6 8 0,-3 0-8 0,-1-4 0 16,-2 4 0-16,-5 0 0 0,1 0 0 0,-1 0 0 16,1 0 0-16,-4 0 0 0,-7 0-10 0,0 0-7 0,7 0-2 15,-7 0 0 1,0 0-87-16,0 0-18 0,0 0-3 0,0 0-1 16,0 0-124-16,0 0-24 0,0 0-6 0,0 0-1 0</inkml:trace>
  <inkml:trace contextRef="#ctx0" brushRef="#br6" timeOffset="-94296.998">8939 17509 864 0,'0'0'38'0,"0"0"8"0,0 0-37 0,0 0-9 16,0 0 0-16,0 0 0 0,0 0 216 0,4-10 40 15,-4 10 9-15,0 0 2 0,0 0-115 0,3 0-22 16,-3 0-5-16,0 0-1 0,0 0-20 0,0 0-5 16,0 0-1-16,0 0 0 0,0 0-36 0,0 0-7 15,0 0-2-15,0 0 0 0,0 0-5 0,0 0-2 16,0 10 0-16,0 2 0 0,4-2-19 0,-8 5-4 16,4-2-1-16,0-1 0 0,-3 1 0 0,-1 6 0 15,4-7 0-15,-3 7 0 0,-1-6-11 0,1 5-3 16,3-5 0-16,-4 3 0 0,1-4-8 0,-1 1 0 0,4-1 9 15,0-2-9-15,-3 2 0 0,3-2 0 16,-4-1 0-16,4 4 0 0,0-4 0 0,0-9-12 0,0 6 2 0,0 4 0 31,0-10-35-31,0 0-7 0,0 0-2 0,0 0 0 16,0 0-120-16,0 0-24 0,0 0-5 0,0 0-903 0</inkml:trace>
  <inkml:trace contextRef="#ctx0" brushRef="#br6" timeOffset="-93657.73">9190 17515 518 0,'0'0'23'0,"0"0"5"0,0 0-28 0,0 0 0 16,7-6 0-16,-7 6 0 0,0 0 220 0,0 0 38 15,0 0 8-15,0 0 2 0,0 0-92 0,0 0-17 16,3-3-4-16,-3 3-1 0,0 0-33 0,0 0-6 16,0 0-2-16,0 0 0 0,0 0-42 0,0 0-9 0,0 0-2 0,0 0 0 15,-3 9-11-15,-1-3-2 0,1 4-1 0,-1-1 0 16,-3 4-17-16,4-4-3 0,-1 10-1 0,-3-7 0 15,0 1-6-15,0 6-2 0,4-7 0 0,-5 7 0 16,1 0-3-16,4-7-1 0,-4 10 0 0,3-3 0 16,1-6 0-16,3 6 0 0,-4-7 0 0,4 7 0 15,-3-7-13-15,6 1 8 0,1-4-8 0,-4 4 0 16,3-4 11-16,1 1-11 0,6 2 12 0,-3-5-12 16,1-4 10-16,2-3-10 0,4 0 8 0,-3 6-8 15,3-3 9-15,4-6-9 0,-1-3 10 0,4 6-10 16,-3-3 9-16,7-4-9 0,-15 1 8 0,8 0-8 15,-4-4 8-15,4 7-8 0,-8-6 0 0,1-1 8 16,-1 1-8-16,1 3 8 0,-7-1-8 0,3-2 8 16,0-3 1-16,-7 2 0 0,0-2 0 0,0 2 0 15,-7-9-1-15,3 10 0 0,1-4 0 0,-1 4 0 16,-3-4-8-16,0 1 8 0,0-1-8 0,0-2 8 0,0 5-8 0,0 4 0 16,0-10 9-16,0 7-9 0,0 3 8 0,-4-4-8 15,0 1 10-15,1-1-10 0,3 1 0 0,-7 9 8 16,-1-9-8-16,5 9 0 0,-4 0 0 0,3-4 0 15,-3 4 0-15,4 4 0 0,-5-4 0 0,5 0-12 16,-1 6 12-16,4-3-13 0,0 3-7 0,0-3-2 16,0 7 0-16,0-7 0 15,3 3-12-15,4-6-2 0,-7 3-1 0,7-3 0 16,0 0-16-16,0 0-3 0,0 0-1 0,0 0 0 16,0 0-149-16,0 0-30 0,11 0-5 0</inkml:trace>
  <inkml:trace contextRef="#ctx0" brushRef="#br6" timeOffset="-91786.781">10104 16728 1371 0,'0'0'60'0,"0"0"14"0,0 0-59 0,0 0-15 16,0 0 0-16,0 0 0 0,7-3 76 0,-7 3 12 15,0 0 2-15,0 0 1 0,0 0 26 0,0 0 6 0,0-7 1 0,0 7 0 16,0 0-43-16,0 0-8 16,0 0-1-16,0 0-1 0,-4-3-25 0,-3 6-5 15,0-3-1-15,0 7 0 0,0-4 7 0,0 6 1 0,-4-6 0 0,4 7 0 16,-3-1-23-16,-1 4-4 0,0-4-1 0,1 7 0 16,-1-4 20-16,1 1 3 0,-4 0 1 0,3 2 0 15,-3-2-27-15,0-1-5 0,-4 7 0 0,4-6-1 16,-4 5 3-16,4-5 1 0,0 6 0 0,0-4 0 15,0 4 0-15,0 3 0 0,-4-3 0 0,8 0 0 16,-1-3-4-16,0 6-1 0,1-4 0 0,-1 4 0 16,4-3 1-16,0-6 0 0,4 9 0 0,-4-4 0 15,3-5-2-15,1 9 0 0,-1-3 0 0,4 0 0 16,4-7-1-16,-4 10 0 0,0-3 0 0,0 3 0 16,7-10-8-16,-4 10 12 0,1-6-12 0,-1 0 12 15,4-1-12-15,0 1 10 0,4 0-10 0,-4-1 10 16,0 4-10-16,0-6 0 0,0-1 0 0,4 7 8 0,-1-6-8 15,-3-4 0-15,4 10 0 0,-1-7 8 16,-2-2-8-16,2-1 0 0,-3-6 0 0,4 7 0 0,-1 2 0 16,-3-5 0-16,-3-4 0 0,3 6 0 15,-4-3-24-15,5-3-4 0,-8-3-1 0,7 4 0 16,-7-4-68-16,0 0-14 0,0 0-2 0,0 0-1 16,3 0-61-16,-3 0-12 0,0 0-2 0,0 0-1 0</inkml:trace>
  <inkml:trace contextRef="#ctx0" brushRef="#br6" timeOffset="-91027.413">10255 16991 518 0,'0'0'46'0,"0"0"-37"0,0 0-9 0,0 0 0 16,0 0 363-16,0 10 70 0,0-7 15 0,0 6 2 16,7 1-300-16,-7-1-60 0,0 0-12 0,0 4-2 15,0 0 26-15,4-4 6 0,-4 10 0 0,0-7 1 0,-4 7-39 0,4-6-8 16,0 9-2-16,4-4 0 0,-1 4-38 0,-3-3-8 15,-3-3-2-15,-1 12 0 0,8-6 14 0,-8 0 2 16,4 0 1-16,-3 0 0 0,-1-3-21 0,4 0-8 16,-3-4 0-16,3 4 0 0,-7 0 0 0,3-7 8 15,8 1-8-15,-1 3 0 0,-6-4-15 0,3-9-5 16,0-3-2-16,3 10 0 16,-3-10-93-16,0 0-18 0,0 0-4 0,0 0-699 15,0 0-139-15</inkml:trace>
  <inkml:trace contextRef="#ctx0" brushRef="#br6" timeOffset="-90282.637">10206 16925 1900 0,'-4'-6'169'0,"4"6"-135"0,0-3-34 0,4-6 0 16,-4 9 93-16,0 0 12 0,3-4 3 0,1-2 0 15,3-3-40-15,0 9-7 0,-7 0-1 0,7-6-1 16,4-1 36-16,-1 7 7 0,1-3 2 0,-1-3 0 16,1 6-46-16,3-3-9 0,4-4-1 0,-4 4-1 15,-4 0-11-15,8-3-1 0,3 6-1 0,-3-9 0 16,0 9-10-16,-1 0-1 0,8 0-1 0,0 0 0 16,3 0-10-16,-4 0-3 0,-2 6 0 0,-1-3 0 15,4 3-9-15,-4-3 0 0,-7 0 0 0,0 4 0 16,4-4 0-16,-4-3 0 0,-4 9 0 0,-3 1 8 0,-3-7-8 15,3 6 0-15,-4 1 0 0,1-1 8 0,-8 0 0 0,4 4 0 16,0-4 0-16,-7 4 0 0,-3-1 13 0,-1-2 3 16,-3 9 0-16,0-7 0 0,0 4-32 0,-4-4-7 15,-3 1-1-15,0 0 0 0,3-4 16 0,-3 4 0 16,-7-4 0-16,3 0 10 0,4 4-10 0,0-4 0 16,0 1 0-16,-1-1 0 0,-2 0 0 0,6-5 0 15,8 5 0-15,-1 0 0 0,-3-5 0 0,3 2 0 16,11-6 0-16,0 0-11 0,-7 3 11 0,7-3 0 15,0 0-9-15,0 0 9 0,0 0 0 0,0 0-11 16,0 0 11-16,11 9-8 0,3-9 8 0,-3 4 0 16,-1-4 0-16,-3 0-8 0,4 0 8 0,-1 0 0 15,8 6 0-15,-7-3 0 0,-4-3 0 0,7 6 0 0,7-3-8 16,-3-3 8-16,-11 7 0 0,7-1 0 0,3-6 0 16,4 9-8-16,-3-2 8 0,-4-4 0 0,-3 3 0 15,-1 0 0-15,5-6 0 0,-5 10 0 0,-3-1 0 0,4 0 0 16,-4-5 0-16,0 5 0 0,0 4 0 0,0-4 0 15,-4 0 0-15,1 4 0 0,3-4 0 0,0 4 0 16,-7 3 0-16,4-4 0 0,3-3 0 0,-4 1 0 16,1 2 0-16,-1 1 0 0,1-4 0 0,-4 1 0 15,3-1 0-15,1 4 0 0,-8-1 0 0,1-2 0 16,3-1 0-16,-4 4 8 0,-3-4-8 0,4 0 8 16,-8 1-8-16,1-7 8 0,2 6-8 0,-2 1 8 15,-4-1-8-15,0-6 0 0,0 7 8 0,-4-7-8 16,-10 6 8-16,7-2-8 0,3-4 10 0,-3 3-10 15,3-3 0-15,-3 0 0 0,-4 4 0 0,8-7 0 16,-1 0 0-16,-3 0 0 0,0 3 0 0,-1-3 0 16,5-3 0-16,3 3 0 0,-4 0-13 0,0 0 4 0,4 0-6 15,0-7-1-15,4 7 0 0,-1 0 0 16,0 0-11-16,1-3-2 0,6-6-1 0,1 9 0 16,-1-3-62-16,4 3-12 0,-3-7-2 0,3 7-770 15,0-12-153-15</inkml:trace>
  <inkml:trace contextRef="#ctx0" brushRef="#br6" timeOffset="-88686.551">11035 17578 633 0,'-14'0'28'0,"14"0"6"0,0 0-34 0,0 0 0 0,-4 0 0 0,4 0 0 15,0 0 229-15,0 0 39 0,0 0 8 0,0 0 2 16,-10 3-130-16,10-3-25 0,0 0-6 0,0 0-1 15,0 0-29-15,0 0-7 0,0 0 0 0,7 3-1 16,3 6-20-16,-10-9-4 0,-3 10-1 0,3-1 0 16,7-6-7-16,-4 7-2 0,-3 2 0 0,0-2 0 0,7-1-3 15,-3 4-1-15,-1-4 0 0,-3 7 0 16,8-10-6-16,-5 13-2 0,-3-7 0 0,-3-2 0 0,-5 9-9 0,8-7-1 16,0 1-1-16,0-4 0 0,-10 10-22 15,6-7 8-15,4-2-8 0,-3 2 0 0,-4 4 10 16,0-3-2-16,-4-4-8 0,4 4 12 0,4-4-12 15,-4 0 11-15,-8-6-11 0,1 7 10 0,0-7-10 0,0 6 0 16,-4-2 0-16,1-4 0 16,3-3-28-16,0 3-4 0,-4-3 0 0,0 6-1 15,-3-6-153-15,7-6-30 0,3 3-7 0</inkml:trace>
  <inkml:trace contextRef="#ctx0" brushRef="#br6" timeOffset="-87827.948">11490 17245 230 0,'0'0'20'0,"0"0"-20"0,0 0 0 0,0 0 0 15,14 0 256-15,-14 0 48 0,0 0 8 0,0 0 3 16,0 0-186-16,0 0-37 0,0 0-7 0,0 0-1 15,0 0 15-15,7 0 3 0,0 0 1 0,-7 0 0 16,0 0-23-16,0 0-4 0,0 0 0 0,0 0-1 16,0 0-11-16,0 0-1 0,0 0-1 0,0 0 0 15,0 0-1-15,0 0 0 0,0 0 0 0,0 0 0 0,7 7-13 0,-3 2-4 16,-1-3 0-16,-3 4 0 0,0-1-10 0,0 4-2 16,0 2-1-16,-3-8 0 0,-1 11-12 0,4-5-3 15,7 6 0-15,-3-7 0 0,-4 7-5 0,3-6-2 16,-3 5 0-16,7 1 0 0,-3-3 1 0,-4 3 0 15,3 0 0-15,1-4 0 0,7 4 1 0,-8 0 0 16,-3 3 0-16,0-10 0 0,4 7 1 0,-1 0 0 16,-6-3 0-16,3 6 0 0,-4-4-1 0,1-5 0 15,3 6 0-15,-7 0 0 0,-4-4-3 0,7 4 0 16,1-6 0-16,-1 5 0 0,-3-5 0 0,0 6-8 16,0-7 12-16,4-2-4 0,-1 9-8 0,-3-7 12 15,-3 1-12-15,2-4 12 0,-2 0-12 0,-1 1 10 16,1-7-10-16,-4 6 10 0,3-2-10 0,-3-4 8 0,-4 6-8 15,1-6 8-15,-5 7-8 0,5-1 0 0,3-9 0 16,0 3 0 0,-8-3-25-16,8-3-1 0,0 0 0 0,0-3 0 15,4-4-160-15,-5-2-32 0,1-1-6 0</inkml:trace>
  <inkml:trace contextRef="#ctx0" brushRef="#br6" timeOffset="-87417.158">11490 17082 2790 0,'0'0'124'0,"0"-6"24"0,-11-3-118 16,8 9-30-16,3 0 0 0,0 0 0 0,0 0 25 0,0 0-1 16,0 0 0-16,7-10 0 0,4 7 18 0,-11 3 3 15,0 0 1-15,7-9 0 0,3 5-25 0,-10 4-5 16,0 0 0-16,0 0-1 15,0 0-38-15,7-6-7 0,-7 6-2 0,0 0 0 16,0 0-144-16,11 6-30 0,6-2-6 0</inkml:trace>
  <inkml:trace contextRef="#ctx0" brushRef="#br6" timeOffset="-86447.795">12009 17656 806 0,'0'0'72'0,"0"0"-58"0,0 0-14 0,0 0 0 15,0 0 174-15,0 0 32 0,0 0 6 0,0 0 2 16,0 0-71-16,0 0-15 0,0 0-2 0,0 0-1 16,0 0-32-16,0 0-6 0,0 0-2 0,0 9 0 15,0-5-22-15,-4 5-5 0,4-9-1 0,0 9 0 16,0-2-32-16,-3-1-6 0,3 3-2 0,-4-2 0 16,4-1 12-16,0 3 3 0,-4 7 0 0,4-3 0 15,0-4-21-15,-3 4-11 0,3-1 12 0,0-3-12 16,-4 10 0-16,1-6 0 0,3-1 0 0,-4 4 0 15,1 0 11-15,-1-1-11 0,1-2 10 0,-4-1-10 0,0 1 0 16,3 3 0-16,-6-10 0 0,2 3 0 0,1 1 0 0,0-1-21 16,0 1 3-16,4-7 1 15,-4 3-154-15,0-3-30 0</inkml:trace>
  <inkml:trace contextRef="#ctx0" brushRef="#br6" timeOffset="-85711.062">12488 17308 2786 0,'0'0'61'0,"0"0"13"0,0 0 2 0,0 0 3 0,0 0-63 15,0 0-16-15,0 13 0 0,0-4 0 0,0 7 12 0,0-4-1 0,-3 1 0 0,-4-1 0 16,3 7 41-16,1-6 9 0,-1 2 2 0,-3-2 0 16,4-1-21-16,-1 1-4 0,1 3-1 0,-5-4 0 15,5-2-8-15,-1 2-1 0,1-2-1 0,-1-1 0 16,4-9-7-16,-3 3 0 0,-1 10-1 0,4-13 0 16,0 0-6-16,0 0-1 0,0 0 0 0,0 0 0 15,0 0-2-15,0 0-1 0,0 0 0 0,0 0 0 0,0 0 1 0,0 0 0 16,4-7 0-16,-4-2 0 0,3 0-10 15,4-4 10-15,-7-3-10 0,7 4 10 0,-3-7-10 0,3 6 0 16,4 4 0-16,-1-4 8 0,1-5-8 0,-1 5 0 16,-3-6 0-16,8 10 0 0,-1 3 0 0,-4-4 0 15,-3 4 0-15,4 0 0 0,-1-1-9 0,-2 7 9 16,-1 0 0-16,3-3 0 0,-3 3 0 0,0 3-8 16,0-3 8-16,0 10 0 0,-7-10 0 0,11 3 0 15,-4 6 0-15,-3-2 0 0,3-1 0 0,-7-6 0 16,0 0 0-16,3 9 9 0,4 1-9 0,-3 2 10 15,-1-2-10-15,-3-1 10 0,4-3-10 0,-4-6 10 16,0 0-10-16,0 7 10 0,0-7-10 0,0 0 0 16,0 0 0-16,0 0 0 0,0 0 0 0,0 0 0 0,0 0 0 0,0 0 8 15,10 0-8-15,-10 0 12 0,11 0-12 0,0-4 12 16,-1-5-12-16,1 0 0 0,-1-1-12 0,-3-2 12 16,4 2-9-16,0-2 9 0,-1 2 0 0,1-2 0 15,-4-1 0-15,3 4 11 0,-3-1 0 0,0 1 0 16,0 0-11-16,-7 9 0 0,0 0-12 0,11 0 12 15,-11 0-12-15,11 0 12 0,-1 0-10 0,-3 6 10 16,4-3 0-16,-1 6 0 0,-2 1 0 0,2-1 0 16,-3 4 0-16,4-4 0 0,-1 4 0 0,-3-4-9 15,4 4 9-15,-4-1 11 0,4-2-3 0,-1 5 0 16,-3-8-8-16,4 11 8 0,-4-5-8 0,0-4 8 16,0 4-8-16,-3 3 0 0,3-4 0 0,-7 1 0 15,3-4 0-15,-3 4 0 0,4-4 0 0,-4 0 0 16,0 4 0-16,3-7-17 0,-3 4 2 0,0-4 1 15,0 3-66-15,0-9-14 0,0 0-2 16,4 10-1-16,-4-10-51 0,0 0-11 0,0 0-1 0,0 0-1084 16</inkml:trace>
  <inkml:trace contextRef="#ctx0" brushRef="#br6" timeOffset="-84012.583">13102 16766 1414 0,'0'0'63'0,"-3"-7"13"0,3 7-61 0,0 0-15 0,0 0 0 0,0 0 0 16,-4 0 94-16,4 0 16 0,0 0 3 0,0 0 1 15,0 0 5-15,0 0 1 0,0 0 0 0,0 0 0 16,0 0-19-16,0 0-3 0,0 0-1 0,0 0 0 16,0 0-32-16,0 0-6 0,0 0-2 0,0 0 0 15,0 0-9-15,7 7-3 0,0-4 0 0,-7-3 0 16,7 3-11-16,0 6-2 0,7-3-1 0,-3 4 0 15,0-4-11-15,3 4-1 0,0-1-1 0,3 4 0 16,1-4-7-16,0 3-2 0,-1-2 0 0,1 9 0 16,0-7 0-16,-4 7 0 0,3 3 0 0,-2-3 0 15,-1 3 7-15,0 0 0 0,0 0 1 0,0 0 0 0,-3 0-2 16,-4 6-1-16,3-6 0 0,1 0 0 0,-1 0-1 16,-3 0 0-16,0 0 0 0,4 6 0 0,-7-6-4 0,3 0-1 15,-4 9 0-15,4-9 0 0,0 0 0 0,-3 6-8 16,3-3 12-16,-4 0-4 0,1 0-8 0,-1-3 8 15,-3 0-8-15,0 7 8 0,0-4-8 0,0 3 0 16,-3-6 9-16,3 0-9 0,-4 0 8 0,-3-4-8 16,0 4 8-16,0-3-8 0,0 3 8 0,-3 0-8 15,-1-3 8-15,0-3-8 0,1-1 8 0,-4-2-8 16,7-1 8-16,-4 1-8 0,1-4 0 0,-1 7 9 16,0-10-9-16,4 1 0 0,0 2 0 0,-3-6-16 15,-1 3 2-15,0-2 0 16,1-1-76-16,-1-3-15 0,1 0-3 0,-4 0-851 0,3 0-169 15</inkml:trace>
  <inkml:trace contextRef="#ctx0" brushRef="#br1" timeOffset="-59709.179">14736 17327 864 0,'-15'-6'38'0,"15"6"8"0,0 0-37 0,0 0-9 0,-7 0 0 0,7 0 0 15,0 0 172-15,0 0 33 0,-7 0 7 0,0 0 0 16,4 0-100-16,3 0-20 0,0 0-4 0,0 0 0 15,0 0-3-15,0 0 0 0,0 0 0 0,0 0 0 16,0 0-18-16,0 0-4 0,-7 0-1 0,7 0 0 16,0 0 5-16,0 0 1 0,0 0 0 0,0 0 0 15,0 0-32-15,0 0-7 0,0 0-1 0,0 0 0 16,0 0 0-16,0 0 0 0,3 9 0 0,-3-9 0 16,0 0-2-16,4 6-1 0,6-3 0 0,1 4 0 15,-1-4-2-15,1-3-1 0,3-3 0 0,0 3 0 0,4 3 2 0,0-3 0 16,-1-3 0-16,1 3 0 15,-1 0-24-15,5 0 0 0,-5-7-12 0,4 7 4 0,-3 7 8 0,0-7 9 16,3 0-1-16,0 0-8 0,-3-7 10 16,-1 7-10-16,5 0 8 0,-5 0-8 0,4-3 12 0,-3 3-4 15,3 0 0-15,4 3 0 0,0-3-8 0,-4 0 8 16,3 0-8-16,-6 0 8 0,3 0-8 0,0 7 0 16,1-7 9-16,-1-7-9 0,3 7 0 0,1 0 9 15,-4 0-9-15,0 0 0 0,1-3 9 0,-1 3-9 16,0 0 0-16,0 0 9 0,-3-6-1 0,3 6 0 15,0 0 0-15,4 0 0 0,-4-3-8 0,4 3 0 0,-1 0 0 16,8-6 8-16,0 6-8 0,0 0 0 0,-4-4 0 16,4 4 8-16,-1-3-8 0,1 3 0 0,0-6 0 0,3 6 0 15,-3 0 0-15,0-3 0 0,-1-3 0 0,-2 6 0 16,2 0 0-16,-3 0 8 0,4 0-8 16,0 0 8-16,0 0-8 0,-1 0 0 0,-2 0 0 0,-1-4 0 15,4 4 0-15,3 0 0 0,-3 0 9 0,-1-6-1 16,5 3-16-16,-5 3-4 0,-2 0 0 0,2-3 0 15,-2-3 20-15,-1 6 3 0,0 0 1 0,0 0 0 16,4-3-12-16,-4 3 0 0,8 0-12 0,-1 0 12 16,-3-7 0-16,-1 7 0 0,1 0 0 0,0 0 0 15,0 0 0-15,-4-3 0 0,0 3 0 0,-3-3 8 16,3 3-8-16,-3-6-16 0,-4 6 4 0,4 0 1 16,-1-3 11-16,1 3 0 0,0-7 0 0,3 7 0 15,0 0 0-15,0-3 0 0,1-3 0 0,-1 6 0 0,0 0 0 16,0 0 11-16,0-3-3 0,4 3 0 0,-4 0-8 0,1 0 0 15,-1 0 0-15,-3 0 0 0,-1 0 0 16,1 3 0-16,-4-6 0 0,0 3 0 0,0 0 0 0,1 0 0 16,-1-3 0-16,0 3 0 0,0-7 0 0,0 7 8 15,4 0-8-15,-4-3 8 0,4-3-8 0,-8 6 0 16,1-3 0-16,3 3-11 0,4-6 11 0,-4 6 0 16,0 0 0-16,4 0 0 0,-4 0 0 0,4 0 0 15,-4 0 8-15,0 0-8 0,0 0 0 0,-3 0 0 16,3-4 0-16,-3 4 0 0,-1 0 0 0,1 0 0 15,0 0 0-15,-4 0-8 0,0 0 8 0,0-3 0 0,0 3 0 16,-3 0 0-16,-1-6 0 0,-3 6-13 16,4 0 3-16,0 0 1 0,-4 0 9 0,0 0 16 0,-7 0-4 15,7 0-1-15,0 0 8 0,-7 0 1 0,0 0 1 0,3-3 0 16,-3 3-21-16,7-6 0 0,-7 6 0 0,7 0 0 16,-7 0-8-16,0 0-7 0,0 0-1 0,0 0 0 15,7-4 16-15,-7 4 0 0,4-6 0 0,-4 6 0 16,0 0 0-16,3-3 10 0,-3 3-10 0,0-9 8 15,0 9-8-15,-3-4 10 0,-1-2-10 0,-3 0 10 16,4 0-10-16,-8 6 0 0,1-10 0 0,-1 10 8 16,1-3-8-16,-5-3 0 0,1 3 0 0,0 0 0 15,0-4 9-15,0 4-9 0,0-3 10 0,0 3-10 16,0-3 0-16,3 2 0 0,-3 1 0 0,3-3 0 16,1 3 0-16,-1-3 0 0,1 6 0 0,3-4 9 15,-4-2-9-15,4 3 0 0,0 3 0 0,0-3 0 16,0 3 0-16,7 0 0 0,-7 0-8 0,7 0 8 0,0 0 0 0,0 0 0 15,0 0 0-15,0 0 8 0,0 0-8 16,0 0 0-16,0 0 0 0,0 0 0 0,0 0-12 0,0 0 12 16,0 0-10-16,7 0 10 0,3 3 0 0,-3-6 0 15,4 3 0-15,0 0 0 0,-1-6 0 0,-3 6 0 16,4 0-8-16,3 0 8 0,-4 6 0 0,1-3 0 16,0-3 0-16,-1 0 0 0,4 3 0 0,-3 3 0 15,-1-2 0-15,1-4 0 0,0 6-8 0,3-3 8 16,-4 3-13-16,1-3 5 0,0 1 8 0,-4 2-12 15,3-3 12-15,1-3-12 0,-1 9 12 0,-3-2 0 16,0-4 0-16,0 0 0 0,-3 6 0 0,-4-9 0 0,7 7 0 16,0-4 0-16,-7-3 0 0,4 12 0 0,-1-6 0 15,-3 4-8-15,0-10 8 0,4 6 0 0,-4 4 0 16,-4-1 0-16,4 4 0 0,-3-4 0 0,-1 0 0 0,-3 1 0 16,4 2 0-16,-5-2 0 0,1 2 0 0,-3 4 0 15,-1-4 0-15,1-2 8 0,-1-1-8 0,1 4 8 16,-1-4-8-16,4 4 0 0,-4-10 8 0,1 6-8 15,3 1 11-15,-4-7-3 0,4 6 0 0,3-9 0 32,4 0-38-32,0 0-8 0,0 0-2 0,0 0 0 0,0 0-160 15,0 0-32-15</inkml:trace>
  <inkml:trace contextRef="#ctx0" brushRef="#br1" timeOffset="-54706.228">19583 16706 403 0,'0'0'36'0,"0"0"-36"0,0 0 0 0,0 0 0 0,0 0 210 0,0 0 35 16,3-3 7-16,-3 3 2 0,0 0-98 0,0 0-19 16,0 0-4-16,0 0-1 0,0 0-21 0,0 0-5 15,0 0-1-15,11-6 0 0,-11 6-6 0,0 0-2 16,0 0 0-16,0 0 0 0,10 0-25 0,-3 0-6 16,-7 0-1-16,0 0 0 0,8 9-5 0,-8-9-2 15,7 9 0-15,-7 1 0 0,3 2-17 0,-3 1-3 16,4-4-1-16,-4 4 0 0,0 6-11 0,0 3-2 0,0-4-1 15,-4 1 0-15,4-3-2 0,0 6 0 16,0 3 0-16,0 0 0 0,0-3-6 0,4 9-2 0,-4-2 0 16,3-4 0-16,1 3-3 0,-4-3-1 0,3 3 0 15,1-3 0-15,-1 3-9 0,1-2 12 16,-1-1-12-16,-3 0 12 0,0-3-12 0,4 0 0 0,-4 0 9 0,0 3-9 16,0-10 10-16,0 7-2 0,0-6-8 15,0 0 12-15,0-1-12 0,-4 1 0 0,1-7 0 0,-1 4 0 16,4-4 0-16,0 1 0 0,-3-1 0 0,-1-6 0 31,4-3-32-31,0 0-13 0,0 0-3 0,0 0 0 16,0 0-92-16,0 0-18 0,0 0-4 0,0 0-1 0,0-3-56 15,4-9-11-15,-1-4-2 0</inkml:trace>
  <inkml:trace contextRef="#ctx0" brushRef="#br1" timeOffset="-53862.151">19530 16618 518 0,'0'0'46'15,"0"0"-37"-15,0 0-9 0,0 0 0 16,0 0 200-16,0 0 37 0,0 0 8 0,0 0 2 16,0 0-102-16,0 0-20 0,0 0-4 0,7-6-1 0,-7 6-3 15,10 0-1-15,-10 0 0 0,4-10 0 0,7 10-29 0,-8-9-7 16,-3 9 0-16,7-3-1 0,-3-6-15 0,3 9-2 15,-7 0-1-15,10-10 0 0,-6 10-20 0,3-3-4 16,3-6-1-16,1 9 0 0,-4 0-7 0,4-4-1 16,-1-2-1-16,1 3 0 0,-1-3-15 0,5 6-2 15,-1 0-1-15,0-3 0 0,0 3-9 0,4-4 0 16,-4 4 9-16,3-6-9 0,1 6 0 0,0 6 0 16,-1-12 0-16,1 12 8 0,-1-2-8 0,1-4 0 15,-4 3 0-15,4-3 0 0,-8 9 0 0,5-9 0 16,-1 10 0-16,0-10 0 0,-7 9 0 0,3-6 0 15,1 7 0-15,0-1 0 0,-1 3 0 0,1-2 0 0,-1-1 0 0,-3 1 0 16,0 2 0-16,4 1 0 0,-4-4 0 16,-3 1 0-16,3 2 0 0,-4 4 0 0,1-4 0 0,-1 1 8 15,1-4-8-15,-4 4 0 0,0-4 8 0,0 4-8 16,-4-4 0-16,-3 10 8 0,4-6-8 0,-4-4 0 16,0 4 8-16,-1-4-8 0,-2 3 8 0,-1-2-8 15,4 6 0-15,-3-4 9 0,-1-3-9 0,1 4 0 16,-1-4 10-16,0 1-10 0,-3-4 8 0,0 4-8 15,4-1 8-15,-5 0-8 0,1 1 8 0,0-7-8 16,-3 3 11-16,2-3-3 0,-2 7-8 0,-1-7 12 16,-3-3-12-16,0 6 11 0,0-6-11 0,0 0 10 15,-1 0-10-15,1 0 8 0,4 0-8 0,-1-6 8 16,4 6-8-16,-4 0 0 0,4-3 0 0,3 3 0 16,1-3 0-16,3-4 0 0,-4 7 0 0,4-3 0 15,7 3-54-15,0 0-13 16,0 0-2-16,0 0-1 0,0 0-146 0,0 0-28 15,0 0-7-15,11-16-1 0</inkml:trace>
  <inkml:trace contextRef="#ctx0" brushRef="#br1" timeOffset="-52974.394">20895 16402 518 0,'0'0'23'0,"0"0"5"0,0 0-28 0,0 0 0 15,0 0 0-15,0 0 0 0,0 0 135 0,0 0 21 0,0 0 5 0,0 0 1 16,7-3-54-16,-7 3-12 0,0 0-1 0,0 0-1 16,7 0 4-16,-7 0 1 0,0 0 0 0,0 0 0 15,0 0-34-15,0 0-6 0,0 0-2 0,0 0 0 16,0 0 15-16,0 0 4 0,0 0 0 0,0 0 0 16,0 0 8-16,0 0 3 0,0 0 0 0,0 0 0 15,0 0-36-15,0 0-7 0,0 0-2 0,0 0 0 16,-3 3-14-16,-4 6-4 0,0 4 0 0,-1-4 0 15,5 1-4-15,-8-1 0 0,4-6-1 0,-3 13 0 16,-1-10-2-16,1 10 0 0,-1-4 0 0,-3-2 0 16,0 2-5-16,0 1 0 0,0 6-1 0,-4-7 0 15,0 7-1-15,1 0 0 0,2-4 0 0,1 4 0 16,4 3-2-16,-1 0 0 0,-3 6 0 0,4-3 0 16,-5 1 2-16,1-1 0 0,0 6 0 0,0-3 0 15,3 4-10-15,1-1 0 0,-4-3 9 0,3 3-9 16,1 1 10-16,3-1-2 0,0 1-8 0,-1-4 12 0,1-3 1 15,0 6 0-15,4 1 0 0,-1-10 0 0,1 9-1 16,-1-3-1-16,4-3 0 0,0 3 0 0,0 1-1 0,0-4 0 16,4-3 0-16,-1 0 0 0,1 6-10 0,-1-6 10 15,4 0-10-15,-3 0 10 0,7 0-10 0,-4-4 8 16,3-5-8-16,1 9 8 0,-1-6-8 16,1-1 10-16,7 1-10 0,-4 0 10 0,0-7-10 0,0 4 0 15,-4 5 0-15,5-5 0 0,-5-4 0 0,1 4 0 16,-1-4 0-16,4 1 0 0,-7 2-16 0,1-2-4 15,-1-1-2-15,-7-9 0 16,7 6-105-16,-7-6-21 0,0 0-4 0,0 0-712 16,0 0-142-16</inkml:trace>
  <inkml:trace contextRef="#ctx0" brushRef="#br1" timeOffset="-52074.401">21047 16872 1245 0,'0'0'55'0,"0"0"12"0,0-6-54 0,0 6-13 15,0 0 0-15,0 0 0 0,0 0 85 0,0 0 15 16,0 0 2-16,0 0 1 0,3-3 14 0,-3 3 3 16,0 0 1-16,0 0 0 0,0 0-17 0,0 0-4 15,0 0-1-15,0 0 0 0,0 0-29 0,0 0-6 16,0 0 0-16,0 0-1 0,0 0-7 0,0 0 0 15,4 9-1-15,-1 1 0 0,1-4-8 0,-1 3-2 16,1 7 0-16,-1-4 0 0,1 1-6 0,3 6-2 16,-3-4 0-16,-1 4 0 0,1 3-9 0,-1 0-3 0,-3-3 0 0,4 3 0 15,-4 6-7-15,0-3-2 0,0 3 0 0,0-2 0 16,3 2-4-16,-3-3-2 0,-3 6 0 0,3-3 0 16,-4-2-2-16,4-8-8 0,-3 11 12 0,3-7-4 15,0-1-8-15,0-8 8 0,-4 9-8 0,4-3 8 16,0 0-8-16,0-4 0 0,0 1 0 0,-3-3 0 15,3-1 0-15,0-3 0 0,-4 1 0 0,4-7 0 32,0-3-38-32,0 9 0 0,0-9 0 0,0 0 0 15,0 0-94-15,0 0-20 0,0 0-3 0,0 0-701 0,-4-3-140 0</inkml:trace>
  <inkml:trace contextRef="#ctx0" brushRef="#br1" timeOffset="-51165.613">21043 16791 576 0,'0'0'25'0,"0"0"6"0,0 0-31 0,0 0 0 15,0 0 0-15,0 0 0 0,0-10 260 0,0 10 47 0,0 0 9 0,4-9 1 16,-1 6-157-16,-3 3-32 0,0-10-7 0,0 10-1 16,7-9-9-16,-3 6-3 0,-4 3 0 0,7-7 0 15,0 4-28-15,0-6-5 0,-3 6-2 0,6-4 0 16,-6 4-15-16,3-3-3 0,7 3-1 0,-4 3 0 15,1-9-16-15,7 9-3 0,-1-10-1 0,-3 10 0 16,4-6-10-16,3 0-1 0,0 6-1 0,4-10 0 16,0 10-6-16,-4 0-2 0,4 0 0 0,-1-3 0 15,-3 6-14-15,4-3 0 0,-4 0 0 0,0 0 0 16,-3 6 8-16,0-2-8 0,-4-4 0 0,4 6 9 16,-8-3-9-16,4 0 0 0,-7 3 9 0,4-2-9 15,-11-4 9-15,7 9-9 0,0-6 12 0,-7-3-12 16,0 0 12-16,0 9-4 0,3 1 0 0,-3 2-8 15,-3-2 12-15,-1-1-4 0,1 4 0 0,-4-4-8 0,0 1 9 0,-4 2-9 16,-3 4 0-16,4-4 9 0,-8-2-9 16,4-1 0-16,0-3 0 0,0 4 8 0,-8-1-8 0,5 1 8 15,-1-1-8-15,-3-6 8 0,3 7-8 0,1-4 0 16,3-3 0-16,-1 0 0 0,-2 3 0 0,6-2 0 16,1-4 0-16,-1 6 0 0,0-3 0 0,4-3 0 15,0 0 0-15,7 0 0 0,0 0 0 0,0 0 0 16,0 0 0-16,0 0 0 0,0 0-9 0,0 0 9 15,0 0-12-15,0 0 12 0,0 0-11 0,0 0 11 16,11 9-10-16,3-5 10 0,0-4 0 0,-3 6 0 16,3-3 0-16,3-3 0 0,1 9-8 0,-4-6 8 15,4 4 0-15,0-4-9 0,-4 3 9 0,3-3 0 16,-3 7 0-16,0-7 0 0,1 6 0 0,-1 1 0 16,0-1 0-16,0 0-8 0,-3 1 8 0,3-4 0 0,-4 4 0 15,1 5 0-15,-1-8 0 0,-3 2 0 16,8 7 0-16,-8-10 0 0,-4 3 0 0,4 7 0 0,4-10 0 0,-4 10 0 15,0-4 9-15,-4-2-9 0,1-1 12 0,-1-2-12 16,5 11 12-16,-8-5-4 0,0-4 0 0,0 7-8 16,0-10 10-16,0 10-10 0,-4-4 8 0,0 1-8 15,-3 0 8-15,0 2-8 0,4-2 0 0,-4-1 8 16,-4-2-8-16,4 2 0 0,0-2 9 0,0 2-9 16,-4-2 0-16,1 5 9 0,-1-8-9 0,1 2 0 15,-4 0 10-15,3 1-10 0,-3-7 8 0,0 6-8 16,-4-2 8-16,0-4-8 0,1 0 0 0,-1 3 8 15,-3-3-8-15,0-3 0 0,0 0 9 0,-4 7-9 16,0-7 0-16,4 0 0 0,-4 0 0 0,4 0 8 16,4 0-8-16,-1-7 0 0,0 7 0 0,1 0 0 15,3 0-11-15,3-3 0 0,-3-3 0 0,3 3 0 16,1 3-26-16,3-3-6 0,7 3-1 16,-7-7 0-16,0-2-123 0,3 6-25 0,4 3-4 0,0-10-1052 15</inkml:trace>
  <inkml:trace contextRef="#ctx0" brushRef="#br1" timeOffset="-50288.622">22084 16546 990 0,'0'0'44'0,"0"0"8"0,0 0-41 0,0 0-11 0,0 0 0 0,0 0 0 16,0 0 130-16,0 0 24 0,0 0 5 0,0 0 1 16,-7-6-52-16,7 6-11 0,0 0-1 0,0 0-1 15,0 0 9-15,0 0 1 0,0 0 1 0,0 0 0 16,0 0-26-16,0 0-6 0,0 0-1 0,-4 9 0 15,8 1-1-15,-8-1-1 0,4-6 0 0,-3 7 0 16,-1-1-13-16,4 3-2 0,0-2-1 0,-3 9 0 16,-1-7-17-16,4 10-3 0,0-3-1 0,0 3 0 0,-3 0-9 0,3 0-1 15,3 9-1-15,1 1 0 0,-1-1-3 0,1 0 0 16,-4 7 0-16,3-4 0 0,8 1-4 0,-8-4 0 16,-3 1-1-16,0-1 0 0,4 0-15 0,-1 1 9 15,-6-1-9-15,3 0 8 0,0 1 2 0,0-1 0 16,0-6 0-16,0 7 0 0,-7-4 1 0,3-6 0 15,4 0 0-15,0 0 0 0,0 0 3 0,-3-4 1 16,6 4 0-16,-3-3 0 0,0-6-15 0,0-1 0 16,0 4 0-16,0-4-10 0,4-2 10 0,-1 2 0 15,-6-2 0-15,3-1 0 0,0-6-12 0,0-3-8 16,0 0 0-16,0 10-1 16,-4-7-113-16,4-3-22 0,0 0-5 0,0 0-1187 0</inkml:trace>
  <inkml:trace contextRef="#ctx0" brushRef="#br1" timeOffset="-49499.026">22535 17220 172 0,'0'0'16'0,"0"0"-16"0,0 0 0 0,0 0 0 16,11 0 140-16,-11 0 26 0,0 0 5 0,0 0 1 15,7-6-45-15,-7 6-9 0,0 0-2 0,0 0 0 16,0 0 0-16,0 0-1 0,7 0 0 0,-7 0 0 15,0 0-3-15,0 0-1 0,0 0 0 0,0 0 0 16,0 0-8-16,7 6-2 0,-7-6 0 0,7 3 0 16,-7-3-20-16,4 10-4 0,-4-10-1 0,7 3 0 15,-4 6-16-15,1 1-3 0,-1 2-1 0,-3-2 0 0,0 2-11 0,4 7-2 16,-1 0-1-16,-3 3 0 0,0-3-22 0,0 3-5 16,4-1-1-16,-4 5 0 0,0-1 2 0,4 0 1 15,-4-3 0-15,3 0 0 0,-3 0-5 0,0 3-2 16,-3 0 0-16,3-6 0 0,3-4 1 0,1 4 0 15,-8 0 0-15,4 0 0 0,-3-4 1 0,3 7 1 16,-4-3 0-16,0-6 0 0,-3 9-1 0,0-7-1 16,4-2 0-16,-1-1 0 0,-3 7-1 0,0-6 0 15,-3-4 0-15,-1 4 0 0,4-4-10 0,-4 1-12 16,-3-7 2-16,4 6 1 0,-1-9 17 0,1 6 4 16,-5-6 1-16,-2-6 0 0,-8 6-26 0,4-9-6 15,7 6-1-15,-4-10 0 16,4-3-100-16,-4 4-21 0,4-10-4 0,7 3-1160 0</inkml:trace>
  <inkml:trace contextRef="#ctx0" brushRef="#br1" timeOffset="-49117.571">22564 16929 2016 0,'7'-16'89'0,"-7"10"19"0,-4-4-87 0,4 10-21 0,-3-3 0 0,6-3 0 16,4 3 183-16,-7 3 32 0,0 0 6 0,0 0 2 15,7-3-143-15,-7 3-29 0,0 0-6 0,0 0-1 16,7-7-12-16,-7 7-4 0,0 0 0 0,0 0 0 0,0 0-28 0,0 0 0 16,11 7 0-16,-4-4-10 15,-7-3-16-15,0 0-3 0,11 9-1 0,-4 0 0 16,0 1-183-16,-4-4-37 0,4 4-7 0,0-1-2 0</inkml:trace>
  <inkml:trace contextRef="#ctx0" brushRef="#br1" timeOffset="-48645.322">23315 17136 230 0,'0'0'20'0,"0"0"-20"0,0 0 0 16,0 0 0-16,0 0 121 0,0 0 20 0,0 0 4 0,0 0 1 15,0 0-129-15,0 0-25 0,7-7-6 0,-7 7-1 16,0 0 41-16,11 0 8 0,-11 0 2 0,0 0 0 16,7 0 11-16,-7 0 2 0,0 0 1 0,0 0 0 15,0 0-15-15,0 0-3 0,0 0-1 0</inkml:trace>
  <inkml:trace contextRef="#ctx0" brushRef="#br1" timeOffset="-47991.141">23043 17496 460 0,'0'0'41'0,"0"0"-33"0,0 0-8 0,0 0 0 16,0 0 266-16,0 0 51 0,0 0 11 0,0 0 1 16,0 0-151-16,0 0-30 0,0 0-7 0,0 0-1 15,0 0-3-15,0 0-1 0,4 3 0 0,-4-3 0 0,0 0-42 0,4 10-9 16,-4-10-1-16,3 12-1 0,1-2-24 0,-1-1-5 15,-3 0-1-15,4 4 0 0,-4-4-10 0,3 4-3 16,-3-4 0-16,0 4 0 0,0 3-18 0,0-4-4 16,0 1-1-16,0 2 0 0,0-2-17 0,0-1 10 15,0 7-10-15,0-6 8 0,-3-1 4 0,3 4 0 16,-7 0 0-16,3-1 0 0,1-2-12 0,-1-1 0 16,-3-2 0-16,3 2-11 0,-3-2 11 0,0-1-8 15,4-6 8-15,-4 7-8 16,0-4-58-16,-4-3-11 0,4-3-3 0,0 0 0 15,0 0-108-15,-4-3-23 0,4-6-4 0</inkml:trace>
  <inkml:trace contextRef="#ctx0" brushRef="#br1" timeOffset="-47187.356">23555 17089 633 0,'0'0'56'0,"0"0"-44"0,0 0-12 0,0 0 0 15,0 0 340-15,0 0 65 0,0 0 14 0,0 0 2 16,0 0-281-16,0 0-57 0,-7 6-11 0,3-3-3 16,1 6 29-16,-1-2 6 0,1-1 0 0,-1 0 1 15,4 4-28-15,-3 2-5 0,-1-3-2 0,4 4 0 0,-3 6-20 0,-1-3-4 16,1 2-1-16,-4-5 0 0,3 12-9 0,-3-9-1 15,0 6-1-15,3 0 0 0,-6-4-5 0,3 4-1 16,3 0 0-16,-3-6 0 0,0-4-8 0,0 1-1 16,0 0-1-16,4-4 0 0,-1 0-4 0,4 4-1 15,-4-4 0-15,4-2 0 0,-3-1 2 0,3-6 0 16,0 0 0-16,0 0 0 0,0 0-3 0,0 0 0 16,0 0 0-16,0 0 0 0,0 0 4 0,3-6 1 15,-3-4 0-15,4-2 0 0,0-4-12 0,-1 3-5 16,1-5 0-16,3-4 0 0,-4 0 0 0,4-10 0 15,0 10 0-15,0-6 0 0,0 3 0 0,0-3 0 16,4 6 0-16,-4 0 0 0,0 0 0 0,0 3 0 16,0 7 0-16,4-1 0 0,-8 4 0 0,8-1 0 15,-4 1 0-15,0 0 0 0,0 5 0 0,-3 1 0 0,-4 3 0 0,7 0 0 16,0-6 0-16,3 12 0 0,-3-3 0 0,0 1 0 16,0 5 0-16,-3 0 0 0,3 1 0 0,-3 2 0 15,-1-2 0-15,1 2 0 0,-4 7 0 0,0 0 0 16,0-3 0-16,0 2 0 0,-4-5 0 0,1 6 0 15,3-7 0-15,-4 4 0 0,1-4 0 0,-1-2 0 16,4 2 0-16,0-2 0 0,-4-7 0 0,4-3 0 16,0 0 0-16,0 0 0 0,0 0 0 0,0 0 0 15,0 0 0-15,0 0 0 0,0 0 0 0,0 0 0 16,11-3 0-16,-7-7 0 0,3-2 0 0,0-4 0 16,3 4 0-16,1-1 0 0,-1-6 0 0,1-3 0 15,0 4 0-15,-1 2 0 0,4-3 0 0,-3 0 0 0,3-3 0 16,-3 10 0-16,-1-7 0 0,1 10 0 15,-1-4 0-15,1 4 0 0,0-4 0 0,-1 4 0 16,1 9 0-16,-1-10 0 0,1 10 0 0,-4 0 0 0,3 0 0 16,-2 0 0-16,-1 10 0 0,0-10 0 15,3 9 0-15,1 4 0 0,-4-4 0 0,0 4 0 0,4 5 0 0,-4-5 0 16,0 6 0-16,3-1 0 0,-6-2 0 0,3 9 0 16,0-3 0-16,-4 0 0 0,1 0 0 0,-1 0 0 15,1 0 0-15,-1-3 0 0,-3 3 0 0,4-10 0 16,-4 1 0-16,4 6 0 0,-4-7 0 0,3-2 0 15,-3-1 0-15,0 4 0 0,0-4 0 0,0 0 0 16,0-9 0-16,0 0 0 16,0 0-38-16,0 0-7 0,0 0-2 0,0 0 0 15,0 0-83-15,0 0-17 0,0 0-3 0,4-9-1262 0</inkml:trace>
  <inkml:trace contextRef="#ctx0" brushRef="#br1" timeOffset="-46285.882">24130 16389 345 0,'0'0'31'0,"-4"-3"-31"0,1-3 0 0,-1-4 0 16,1 7 187-16,-1-6 31 0,1 6 6 0,3 3 2 15,0 0-90-15,0 0-19 0,0-7-3 0,0 7-1 0,0 0 3 0,-4-9 0 16,4 6 0-16,0 3 0 0,0 0-36 0,0-3-6 16,0 3-2-16,0-6 0 0,0 6 0 0,0 0 0 15,0 0 0-15,0 0 0 0,0 0 0 0,0 0 0 16,0 0 0-16,0 0 0 0,0 0-18 0,0 0-4 16,0 0-1-16,7 0 0 0,0 9-13 0,0-6-2 15,-7-3-1-15,11 9 0 0,0-2-2 0,-1 5-1 16,1 1 0-16,-1-1 0 0,-3 7-9 0,8 0-1 15,-5 3-1-15,8 0 0 0,-4 0-3 0,4 6-1 16,-1-3 0-16,1 7 0 0,-1-1-2 0,5 0 0 16,-1 1 0-16,0 8 0 0,0-5-2 0,-3 6-1 0,-1-1 0 15,1 1 0-15,0 0 2 0,-4-3 1 0,0 2 0 16,0 1 0-16,-3-6 1 0,-1 5 0 0,1 1 0 16,-4-6 0-16,0 5-5 0,0-2-1 0,-4 0 0 0,-3-1 0 15,0-2 4-15,0-4 1 0,-3 4 0 0,-4-4 0 16,0 0-3-16,0 1-1 0,-4-10 0 0,1 9 0 15,-1 0-9-15,-3-2 12 0,0-8-12 0,-4 1 12 16,1 7-12-16,2-4 8 0,-6-6-8 0,0 3 8 16,3-4-8-16,-3-2 0 0,4 3 9 0,-5 3-9 15,5-10 0-15,-1 4 0 0,4 0 0 0,-4-7 0 16,4 0-15-16,4 4-4 0,-1-4-1 0,1-2 0 31,-1-4-96-31,4-3-19 0,0 3-4 0,0-6-1297 0</inkml:trace>
  <inkml:trace contextRef="#ctx0" brushRef="#br7" timeOffset="69620.746">20084 406 1576 0,'0'0'35'0,"0"0"7"0,0 0 2 0,0 0 0 0,-4 0-36 0,-3 0-8 16,7 0 0-16,-3 0 0 0,-5 0 56 0,8 0 10 15,0 0 2-15,0 0 0 0,-7 9 10 0,7-9 2 16,0 0 1-16,0 0 0 0,0 0-25 0,0 0-6 16,0 0-1-16,0 0 0 0,0 0-15 0,0 0-3 15,0 0-1-15,0 0 0 0,0 0 2 0,0 10 0 0,-3-1 0 16,-1 4 0-16,1-4-3 0,-1 1 0 0,1 2 0 0,-4-2 0 15,0 5-1-15,0 1-1 0,0 0 0 0,0 2 0 16,-4 1-5-16,4 3-1 0,0-9 0 0,0 6 0 16,-4-7-1-16,4 7 0 0,0 3 0 0,-4-10 0 15,4 7-3-15,-3-6-1 0,-1 6 0 16,4-10 0-16,-3 4 0 0,3-1 0 0,-4 7 0 0,0-10 0 16,1 7-16-16,-1-10 10 0,4 4-10 0,-3-7 8 15,-1 9-8-15,0-5 0 0,4-4 9 0,-3-3-9 16,-1 6 12-16,1-3-3 0,-1-3 0 0,-3 0 0 15,3 0-1-15,-3 0-8 0,-3-9 12 0,6 9-4 16,-3-3-8-16,0-4 8 0,-4 1-8 0,1 0 8 16,6 3-8-16,0-7 0 0,1 4 0 0,-1-7 0 15,1 10 0-15,-1-6 0 0,4-1 14 0,0 1-4 16,-4-3-10-16,4 2 0 0,4 1 0 0,-4-1 0 0,3-2 0 16,1 2-11-16,-1-5 1 0,1 5 0 0,-1-9 18 15,1 7 3-15,3-7 1 0,0 7 0 0,0-7-12 0,0 6 0 16,3-6 0-16,-3 7 0 0,4-7 0 0,-1 16-9 15,-3-16 9-15,4 10 0 0,-1 6 0 0,1-10-8 16,3 7 8-16,-4 3 0 0,4-4 0 0,0 4 0 16,0-6-8-16,0 9 8 0,1 9-8 0,-1-9 8 15,0 0-12-15,0 3 12 0,0 4-12 0,0-4 12 16,3 3-12-16,1 0 12 0,0 4-10 0,-4-1 10 16,3 10-8-16,4-16 8 0,-3 16 0 0,-1-7 0 15,1 7 0-15,3-6 0 0,-3-1 0 0,-1 4 0 16,1 6 0-16,0-10 11 0,3 7-11 0,-4 3 12 0,1-9-12 15,-1 6 12-15,1-7-4 0,-4 7-8 16,4-7 12-16,-1 7-4 0,-3-9 0 0,4 5-8 0,-4-5 12 16,3 9-4-16,-2-10-8 0,-1 4 0 0,0-1 9 0,0-3-9 15,3 1 0-15,-3-1 8 0,0 1-8 0,0 2 0 16,0-9 0-16,1 4 9 0,-5-4-9 0,4 6 0 16,0-6 0-16,-7-3 0 0,0 0 0 0,4 7-9 31,-4-7-25-31,0 0-5 0,0 0-1 0,0 0 0 0,0 0-115 15,0 0-23-15,0 0-5 0,7 0-956 0</inkml:trace>
  <inkml:trace contextRef="#ctx0" brushRef="#br7" timeOffset="70293.899">20479 541 2077 0,'0'0'92'0,"0"0"19"0,0 0-89 0,0 0-22 0,0 0 0 0,0 0 0 16,0 0 21-16,0 0 0 0,0 0 0 0,0 0 0 16,3 0 27-16,4-10 6 0,-3 1 1 0,-4 9 0 0,7 0-14 15,0 0-2-15,4-3-1 0,-1-3 0 0,4 3-5 0,4-4-1 16,0 7 0-16,-1 0 0 0,1-6 4 0,3 0 1 16,0 6 0-16,0 0 0 0,0-3-17 0,4 3-4 15,-7-10-1-15,3 10 0 0,0 0-15 0,0 0 9 16,-3 0-9-16,3-9 8 0,-3 9-8 0,-1 0 0 15,1 0 0-15,-4-3 0 0,4-4 0 0,-4 7-9 16,-4 0 9-16,5 0-13 16,-1 0-43-16,-4 0-8 0,1 0-1 0,-1 0-1 15,1-3-154-15,0 3-32 0,6 3-5 0,-17-3-2 0</inkml:trace>
  <inkml:trace contextRef="#ctx0" brushRef="#br7" timeOffset="70670.676">20486 735 2170 0,'0'0'48'15,"0"0"9"-15,0 0 3 0,0 0 1 0,0 0-49 0,0 0-12 0,0 0 0 0,0 0 0 0,0 0 37 0,0 0 5 16,7-3 1-16,3 3 0 0,1-3 2 0,3 3 1 16,0-6 0-16,4 6 0 0,3 0-12 0,-3 0-2 15,3-3-1-15,4 3 0 0,3 0 17 0,-4 0 3 16,1-7 1-16,0 7 0 0,-4-3-31 0,4 3-5 15,-4 3-2-15,-3-3 0 0,3 7-6 0,-4-7-8 16,-3 0 11-16,4 0-11 0,-4 0 8 0,0 0-8 16,0 0 0-16,4-7 0 0,-4 4 8 0,0 3-8 15,0 0 0-15,1-6 0 0,2 6 0 0,-3-6 0 16,-3-1 0-16,-1 7 0 0,5 0-12 0,-5-3-8 16,1 3-3-16,-1 0 0 15,-3 0-60-15,0-6-12 0,-7 6-2 0,0 0-672 0,0 0-135 0</inkml:trace>
  <inkml:trace contextRef="#ctx0" brushRef="#br7" timeOffset="71896.012">22486 205 824 0,'-11'0'36'0,"11"0"8"0,0 0-35 0,0 0-9 0,0-9 0 0,0 9 0 0,0-3 92 0,4 3 16 16,-4 0 3-16,0 0 1 0,0-10-40 0,0 10-8 16,4-9-2-16,-4 9 0 0,0 0 27 0,0 0 6 15,3 0 1-15,4-9 0 0,4 9-25 0,-4-4-5 16,-7 4-1-16,0 0 0 0,7 0-1 0,-7 0-1 16,0 0 0-16,0 0 0 0,7 0-16 0,3 0-3 15,-10 0-1-15,0 0 0 0,0 0 2 0,0 0 1 16,4 4 0-16,0 5 0 0,-4-9-6 0,0 9 0 15,0 1-1-15,3-1 0 0,-3 4-15 0,-3-4-4 16,3 1 0-16,0 2 0 0,3-2-4 0,-3 5 0 16,-3-9-1-16,3 7 0 0,3-4 1 0,-3 4 1 0,-3-4 0 15,3 4 0-15,0-4-7 0,0 1-2 0,0 9 0 16,-4-10 0-16,0 3-8 0,4-2 0 16,0 2 0-16,0 1 8 0,-3-7-8 0,3 7 0 0,0-4 0 0,3 4 8 15,-3-1-8-15,4-2 0 0,-8 2 9 16,8-5-9-16,0-4 0 0,-1 6 0 0,-3-9 0 0,0 9-12 31,4-5-72-31,-4-4-14 0,0 0-3 0,0 0-1 16,0 0-120-16,0 0-24 0</inkml:trace>
  <inkml:trace contextRef="#ctx0" brushRef="#br7" timeOffset="72669.939">21735 795 1562 0,'-22'0'69'0,"22"0"15"0,0 0-68 0,0 0-16 0,-7 0 0 0,0 0 0 16,-3 0 25-16,3 0 2 0,7 0 0 0,-7 0 0 16,-4 0-10-16,11 0-1 0,0 0-1 0,0 0 0 15,-3-10 6-15,3 10 2 0,0 0 0 0,0 0 0 0,0 0 31 0,0 0 6 16,0 0 2-16,0 0 0 0,10 0-14 0,1 0-2 15,-11 0-1-15,7 0 0 0,10 0 9 0,-2 0 2 16,-1 0 0-16,-4 0 0 0,4 0-4 0,4 0-1 16,7 0 0-16,-4 0 0 0,-4 0-7 0,8 0-2 15,0 10 0-15,3-10 0 0,-7 0-18 0,4 0-3 16,3 0-1-16,0 3 0 0,8-3-3 0,-5 0-1 16,-2 0 0-16,9 0 0 0,8 0 10 0,0 0 2 15,-7 0 0-15,0 0 0 0,3 0-14 0,0 0-2 16,1 0-1-16,-1 0 0 0,-3 0 3 0,3-3 1 15,4 3 0-15,0 0 0 0,-4 0-6 0,4 0-1 16,4 0 0-16,-1 0 0 0,0 0-8 0,-6 0 0 16,-1 0 0-16,-3 0-11 0,0 0 20 0,-4 0 4 0,0 0 1 15,0 0 0-15,4 0 5 0,-3 0 1 0,2-10 0 0,-2 10 0 16,-1 0-20-16,0 0 0 0,-7 0 0 0,4 0 0 16,-4-3 0-16,-3-3 0 0,0 6 13 0,-4 0-4 15,0 0-9-15,-3 0 0 0,-1 0 0 0,-3 0 0 16,1 0 0-16,-1 0 0 0,3 0 0 0,-6-3 0 31,3 3-28-31,-3 0-7 0,-1-6-1 0,1 3-1 16,-4 3-54-16,3-10-10 0,-3 10-3 0,-3 0 0 15,3-9-129-15,-7 9-27 0</inkml:trace>
  <inkml:trace contextRef="#ctx0" brushRef="#br7" timeOffset="73869.117">21661 1209 1468 0,'0'0'65'0,"0"0"14"0,0 0-63 0,0 0-16 16,0 0 0-16,0 0 0 0,0 0 56 0,0 0 8 16,0 0 1-16,0 0 1 0,-7 9 23 0,7-9 5 15,0 0 1-15,0 0 0 0,-8 0-11 0,8 0-1 16,0 13-1-16,-3-4 0 0,-1-3-17 0,1-2-3 16,3 8-1-16,3-2 0 0,1 2-17 0,-1-3-3 0,-3 1-1 0,0 9 0 15,8 0-15-15,-8-4-3 16,0 7-1-16,0 0 0 0,0-3 0 0,0 9 0 0,0-3 0 15,0 3 0-15,-4-6-5 0,4 0 0 0,0 0-1 0,0 10 0 16,-7-10-5-16,3 0-1 0,8 6 0 0,-4-16 0 16,-4 10-9-16,4-3 12 0,-3 0-12 0,3-3 12 15,3-7-12-15,-3 10 0 0,-3-7 9 0,3 1-9 16,3-4 0-16,1 4 0 0,-4-7 0 0,0-6-8 31,0 0-68-31,0 0-12 0,0 0-4 0,0 0 0 0,0 0-62 16,0 0-13-16,7-6-2 0</inkml:trace>
  <inkml:trace contextRef="#ctx0" brushRef="#br7" timeOffset="74566.895">21551 1061 2214 0,'0'-3'48'0,"-3"-3"11"0,-4 6 1 0,3-13 3 0,1 10-51 0,-1 3-12 0,1-6 0 0,-1 3 0 15,0 3 0-15,1-9-16 0,3 9 3 0,0 0 1 16,0 0 12-16,0-4 16 0,0 4-3 0,0 0-1 15,0 0 12-15,0 0 3 0,3-6 0 0,8 6 0 16,-4 0 17-16,0-3 4 0,0 3 1 0,4-6 0 16,-4 6-28-16,3-3-5 0,1 3-2 0,0 0 0 15,-4-10 6-15,7 10 2 0,0-3 0 0,-4-3 0 16,-6 6-5-16,3-3-1 0,7 3 0 0,-3 0 0 16,-4 0-5-16,3-7-2 0,4 7 0 0,1 7 0 15,2-7-9-15,-6 0 0 0,-8 0 0 0,8 0 8 16,7 3-8-16,-4-3 0 0,-7 9 0 0,3-9 0 15,4 10 0-15,1-1 0 0,-1-6 0 0,0 7 0 16,-7 2 0-16,3-3-9 0,5 4 0 0,-1-7 0 16,-7 4 9-16,3-1 0 0,1 4 0 0,-1-4 0 0,1 0 0 15,-4 4 8-15,0-4-8 0,-3 4 8 0,6-1 12 16,-3 1 2-16,-3-4 1 0,-1 1 0 0,-3 2-11 0,4-2-3 16,-4-1 0-16,0 1 0 0,0-1-9 0,0 4 10 15,3-4-10-15,-3-9 10 0,-3 9-10 0,3-5 0 16,0 8 9-16,0-3-9 0,0-9 8 0,-4 10-8 15,4-10 8-15,0 9-8 0,-3 1 14 0,3-10-2 16,-7 3 0-16,0 3 0 0,3-3 4 0,1 7 0 16,-8-7 0-16,0 3 0 0,-3-6-4 0,4 3-1 15,-1-3 0-15,-6 6 0 0,-5-6-3 0,8 4 0 16,0-4 0-16,0 0 0 0,-7-4-8 0,3 4 0 0,8 4 0 16,-1-4 0-16,-7-4 0 0,8 4 0 0,-4 0 0 15,7 0 0-15,7 0-24 0,-11 0 0 0,1 0 0 0,2-6 0 31,5 6-68-31,-4 0-15 0,0 0-2 0,0 0-1 16,3 0 21-16,-3 0 4 0,7 0 1 0,-7 0-619 0,-3-3-123 0</inkml:trace>
  <inkml:trace contextRef="#ctx0" brushRef="#br7" timeOffset="75327.712">22384 920 748 0,'0'0'67'0,"0"0"-54"0,0 0-13 0,0 0 0 16,0 0 183-16,0 0 33 0,-4-6 8 0,1 3 0 15,-1 3-172-15,-3 0-36 0,7 0-6 0,-3 0-2 16,-8 0 3-16,11 0 0 0,0 0 0 0,0 0 0 16,-7 3 29-16,7-3 5 0,0 0 2 0,0 0 0 15,0 0-7-15,-4 6-2 0,-3-3 0 0,7-3 0 16,0 0 21-16,-3 13 4 0,-11-7 1 0,3-6 0 15,4 10 0-15,0-7 1 0,0 3 0 0,-4-3 0 16,-3 0-9-16,0 4-1 0,11-4-1 0,-4 6 0 16,-8-9-16-16,5 10-3 0,6-1-1 0,-3-6 0 0,0 7-34 15,-3 2 0-15,-1-3 0 0,4 4-12 0,4 3 12 16,-5-4 16-16,-2 1-3 0,3 6-1 0,0-1 1 0,0-2 0 16,-4 6 0-16,1-13 0 0,-1 13-1 0,4-3-1 15,0 0 0-15,-4-6 0 0,1 5-11 0,3-2 12 16,3 3-12-16,-3 0 12 0,0-7 0 0,3 7 0 15,1-6 0-15,-1 5 0 0,4-2 4 0,-3 0 0 16,-1-1 1-16,4 4 0 0,4 0-7 0,-4 3-2 16,-4-9 0-16,8 5 0 0,-1 4-8 0,1-3 0 15,-4 3 9-15,0-9-9 0,3 5 8 0,1 4-8 16,0-9 8-16,-1 6-8 0,-3-7 8 0,0 1-8 16,7 3 10-16,-3-4-10 0,3 1 8 0,-4-1-8 15,4-2 0-15,0-1 9 0,0 10-9 0,4-16 0 0,-8 6 9 16,8 4-9-16,3-4 0 0,-3 4 9 0,-1-7-9 15,-3-3 0-15,4 4 0 0,0-4 0 0,3 6 0 0,-7 0 0 16,0-9-15-16,3 4 0 0,4 2 0 0,1-3 0 31,-15-3-21-31,7 6-4 0,7-6 0 0,0 3-1 16,-4-3-27-16,1 0-6 0,-4-3-1 0,4 3 0 16,-1 0-93-16,1-6-18 0,-11 6-4 0,0 0-1 0</inkml:trace>
  <inkml:trace contextRef="#ctx0" brushRef="#br7" timeOffset="76498.005">22585 1516 1407 0,'0'0'62'0,"0"0"14"16,0 0-61-16,0 0-15 0,0 0 0 0,0 0 0 0,0 0 58 0,0 0 9 16,0 0 1-16,0 0 1 0,0 0-25 0,0 0-4 15,0 0-2-15,0 0 0 0,0 0-1 0,0 0 0 16,0 0 0-16,3 6 0 0,4 4 9 0,-3-7 2 15,-4-3 0-15,0 12 0 0,3-2 7 0,1 6 1 16,0-4 1-16,-4 1 0 0,3-1-9 0,1 4-1 16,3-4-1-16,-7 1 0 0,0 6-6 0,7-7 0 15,0 7-1-15,-4-3 0 0,1-1-8 0,-4-2-2 16,3 0 0-16,4 5 0 0,4-5-12 0,-4-1-2 16,-7 7-1-16,0-6 0 0,7 3-2 0,-3-4 0 15,-8 1 0-15,1 5 0 0,-1-5 4 0,4-1 1 16,-3 7 0-16,-5-6 0 0,1 3 1 0,0-7 0 15,4 3 0-15,-4 1 0 0,-4 0-2 0,4-4 0 16,4 0 0-16,-1 4 0 0,1-7-6 0,-5-3-2 0,1 10 0 16,0-7 0-16,7-6-8 0,-3 0 0 0,-8 3 0 15,11-3 8-15,0 0-8 0,-3-3 0 0,-8 3 0 0,1-6 0 32,-1 0-43-32,4-4-4 0,0 1-1 0,0-1 0 15,-4-2-137-15,1-7-28 0,6 10-6 0,-3-13-493 0,0 9-98 0</inkml:trace>
  <inkml:trace contextRef="#ctx0" brushRef="#br7" timeOffset="76968.436">22624 1206 2764 0,'-4'-10'246'0,"-3"7"-197"16,4 3-39-16,3 0-10 0,-4-6 48 0,4 6 7 16,0 0 1-16,0 0 1 0,0 0-57 0,0 0 0 15,0 0 0-15,0 0 0 16,0 0-52-16,0 0-4 0,0 0 0 0,0 0 0 16,0 0 20-16,0 0 4 0,0 0 1 0,0 0 0 15,0 0-1-15,0 0-1 0,0 0 0 0,0 0 0 16,0 0-195-16,0 0-38 0,0 0-8 0,0 0-2 0</inkml:trace>
  <inkml:trace contextRef="#ctx0" brushRef="#br7" timeOffset="77785.009">22969 1504 172 0,'0'0'16'0,"0"0"-16"16,7 0 0-16,-7 0 0 0,0 0 210 0,4-4 39 15,7-2 8-15,-8 3 2 0,-3 3-173 0,0 0-34 16,0 0-8-16,11 0 0 0,-4-9 42 0,0 5 9 16,-7 4 1-16,7-6 1 0,3 6 15 0,-10 0 4 15,0 0 0-15,0 0 0 0,0 0-37 0,0 0-7 16,0 0-2-16,0 0 0 0,0 0-3 0,7 0-1 15,-7 0 0-15,0 0 0 0,0 0-27 0,0 0-6 16,8 10-1-16,-8-10 0 0,7 0-4 0,-7 0 0 0,3 12-1 0,1-2 0 16,-1 2-8-16,1-6-2 0,-4-2 0 0,3 5 0 15,1 10-4-15,-4-16-1 0,-4 6 0 0,4 4 0 16,0-4 23-16,0 1 4 0,0-1 1 0,-3 0 0 16,3-9-23-16,0 4-4 0,3 8-1 0,-3-12 0 15,0 0-1-15,0 0-1 0,0 6 0 0,0-6 0 16,0 0-10-16,0 0 0 0,0 0 0 0,7 4 0 15,-7-4 24-15,0 0 7 0,0 0 1 0,7 0 0 16,4-4-15-16,-4 4-2 0,-4-6-1 0,5-6 0 16,-1 8 2-16,0-5 1 0,0-3 0 0,3 2 0 15,1-9-5-15,-4 7-2 0,4-7 0 0,-4 6 0 16,3-5-10-16,1 8 0 0,-1-2 0 0,1-1 8 16,-4 4-8-16,4-1 0 0,-1 1 0 0,-3-1 0 0,0 4 0 15,0 0 0-15,0 3 0 0,0-4 0 0,0 7 0 16,1-3-11-16,-1 3 11 0,-7 0-8 0,7 0 8 0,0 3-8 15,0-3 8-15,3 10-8 0,-10-10 8 0,4 6 0 16,6 7 0-16,-3-4 0 0,-7-9 0 0,4 13 0 16,0-4 0-16,-1 4 0 0,1-4 0 0,-1 0 0 15,-3-9 0-15,7 10 0 0,-3 2 10 0,-4-12-2 16,0 0-8-16,3 4 12 0,4 5-12 0,-7-9 0 16,0 0 8-16,0 0-8 0,0 0 8 0,0 0-8 15,0 0 11-15,7 9-11 0,-7-9 8 0,0 0-8 16,0 0 0-16,11 0 0 0,-11 0 11 0,7-9-11 15,-7 9 10-15,11 0-10 0,-4-9 11 0,0 5-11 0,0-2 12 0,0-6-12 16,-4 8 8-16,1-5-8 0,3 0 0 16,0-1 0-16,4 7 0 0,-8-6 0 0,8 6 0 15,-4-4 0-15,-4-2 0 0,4 6 0 0,-7 3 0 0,0 0 0 16,7 0 0-16,-7 0-9 0,0 0 9 0,7 0-12 16,4 0 12-16,-4 0 0 0,0 0 0 0,4 0-8 15,-8 3 8-15,8 3 0 0,-8-3 0 0,8 7 0 16,-4-1 0-16,-4-6 0 0,5 3 0 0,-1-2 0 15,0 5 0-15,-4 0 0 0,4 1 0 0,-3 2 0 16,-1-8 0-16,4 5 0 0,-3 3 0 0,3-2 0 16,-4-1 8-16,-3 10-8 0,4-9 10 0,0 5-10 15,-1-5 8-15,-3 8-8 0,0-5 0 0,4-1 9 16,-4-2-9-16,3 2 0 0,1 4 9 0,-4-13-9 16,0 10 0-16,3-7 8 0,1 3-8 0,-1-5 0 15,1 5 0-15,-1 0 0 0,-3-9 0 0,0 0 8 16,0 0-8-16,7 4-15 0,-7-4 4 0,0 0 1 15,7 0-22-15,-7 0-5 0,7 0-1 16,-7 0 0-16,0 0-130 0,7-4-25 0,1-2-6 16,-5 0-644-16,4 0-129 0</inkml:trace>
  <inkml:trace contextRef="#ctx0" brushRef="#br7" timeOffset="78614.248">23897 920 288 0,'0'0'12'0,"0"0"4"0,0 0-16 0,0 0 0 15,0 0 0-15,0 0 0 0,-3 0 242 0,3 0 46 16,0 0 8-16,0 0 3 0,0 0-196 0,0 0-39 16,0 0-8-16,0 0-2 0,0 0 9 0,3 3 1 0,4 4 1 0,-7-7 0 15,4 6 7-15,6-6 0 0,-6 6 1 0,3-6 0 16,-7 0-1-16,7 10-1 0,0-10 0 0,-3 3 0 16,-4-3-7-16,10 9 0 0,-3 1-1 0,0-7 0 15,0 6-12-15,4 1-3 0,-1-7 0 0,1 6 0 16,0 1-18-16,-1 8-4 0,4-15-1 0,0 16 0 15,1-9-2-15,-1 5-1 0,0 4 0 0,-4 0 0 16,4-6 2-16,1 5 0 0,-1 4 0 0,0-9 0 16,-4 9-3-16,1-3 0 0,3-1 0 0,-7 4 0 15,4 0-6-15,-1 0-2 0,-3-3 0 0,0 6 0 16,0 3-5-16,-3-6 0 0,3 0-8 0,-3 0 12 16,3 0-12-16,0 6 11 0,0-6-11 0,-4 0 10 15,1-3 2-15,3 3 1 0,-4 0 0 0,4 3 0 16,-3-6-3-16,0 0-1 0,-1-4 0 0,1 11 0 0,-4-5-1 15,3-8 0-15,-3 6 0 0,4-3 0 16,-8-1-8-16,1 7 0 0,3-6 9 0,-4 0-9 0,1-4 0 0,-1 1 0 16,0 5 0-16,-3-5 0 15,4-4 0-15,-4 10 0 0,0-16 0 0,0 10 0 0,3-4-19 0,-3-2-1 16,0-4-1-16,0-3 0 16,7 0-30-16,-7 6-5 0,0-6-2 0,3-6 0 15,-6 3-108-15,3-4-22 0,3-2-4 0,-3-4-930 0</inkml:trace>
  <inkml:trace contextRef="#ctx0" brushRef="#br7" timeOffset="82192.111">22754 1858 1036 0,'18'0'92'0,"-11"0"-73"0,-7 0-19 0,0 0 0 16,14 3 140-16,-14-3 24 0,0 0 4 0,0 0 2 16,0 0-136-16,0 0-34 0,11 0 0 0,-11 0 0 15,-7 9 10-15,7-9-10 0,0 0 8 0,0 0-8 16,-8 0 12-16,-2 4-2 0,3 2-1 0,7-6 0 15,0 0 21-15,-7 3 4 0,-4-3 1 0,11 0 0 16,0 0 21-16,0 0 4 0,-3 0 0 0,3 0 1 16,0 0-7-16,0 0-2 0,0 0 0 0,0 0 0 15,0 0-28-15,0 0-7 0,0 0-1 0,0 0 0 16,-11 0-16-16,11 0-12 0,0 0 1 0,0 0 1 16,0 0 10-16,0 0 9 0,-7 6-1 0,7-6-8 15,0 0 11-15,0 13-11 0,-4-10 10 0,4-3-10 16,0 0 16-16,0 0-2 0,0 6-1 0,-3-3 0 0,3-3 20 0,0 10 4 15,0-10 1-15,-4 9 0 0,1-6-30 0,3-3-8 16,3 7 0-16,-3-7 0 0,4 6 0 0,-1 0 0 16,5 4 0-16,-1-7 0 0,3-3 0 0,-3 6 8 15,-7-6-8-15,7 6 0 0,7 0 0 0,-7-2 0 16,-7-4 0-16,4 6 0 0,7-3 0 0,-8 10 0 16,-3-7 0-16,-3 3 0 0,3-9-12 0,0 3 4 15,7 7 0-15,-7-1 0 0,-11-6 8 0,8 10 0 16,3-13 0-16,3 6 0 0,-3-6 0 0,0 10 0 15,0-10 0-15,4 9 0 0,3 4 0 0,-7-13 0 16,0 3 0-16,0 3 8 0,7-3 0 0,0 6 0 0,-11 1 0 16,1-7 0-1,3-3-39-15,0 9-7 0,0-5-2 0,-7 11 0 16,-4-5-147-16,0 2-29 0,1 7-7 0,-15-3-1 0</inkml:trace>
  <inkml:trace contextRef="#ctx0" brushRef="#br7" timeOffset="94011.926">26148 13087 1144 0,'0'0'51'0,"0"0"10"0,0 0-49 0,0 0-12 0,0 0 0 0,0 0 0 15,0 0 103-15,0 0 17 0,0 0 4 0,0 0 1 16,0 0 3-16,0 0 0 0,0 0 0 0,0 0 0 16,0 0-46-16,0 0-9 0,0 0-1 0,0 0-1 15,0 0-19-15,0 0-4 0,0 0-1 0,3 10 0 16,1-7-16-16,-1 12-3 0,1-8-1 0,0 8 0 16,-1-2 6-16,-3-1 2 0,4 7 0 0,-1-6 0 15,-3 9-3-15,4 0 0 0,-4-3 0 0,3 9 0 16,-3-3 0-16,4-3-1 0,-4 9 0 0,3-9 0 15,-3 6-9-15,4-6-2 0,-4 10 0 0,3-10 0 0,1 9-4 16,-4-9-2-16,3 6 0 0,-3-3 0 0,0-3-14 0,4 6 0 16,-4-6 8-16,0 7-8 0,0-4 0 15,3-3 0-15,-3 0 0 0,0-4 0 0,0 4 8 0,0 0 3 16,4-3 0-16,-4-6 0 0,0 5-11 0,3-5 0 16,1-4 0-16,0 4 8 0,-1-4-8 0,1-2-11 15,-4-7 3-15,3 6 0 16,-3-6-83-16,0 0-16 0,11-3-3 0,-1 0-1 15,-6-4-95-15,6-2-19 0,-6 0-4 0</inkml:trace>
  <inkml:trace contextRef="#ctx0" brushRef="#br7" timeOffset="94558.533">26042 13087 633 0,'-21'-3'56'0,"10"-3"-44"0,1-4-12 0,-1 10 0 16,4-6 217-16,-3 0 42 0,2-4 8 0,5 7 1 15,-1-3-168-15,-3 0-33 0,7 0-7 0,0 6-2 16,0-10 50-16,0 7 11 0,4-3 1 0,-4 6 1 16,0 0-34-16,3-3-7 0,1-7-2 0,7 1 0 15,-1 9-21-15,1-3-4 0,-1-7-1 0,1 10 0 0,-1-9-5 0,1 9-2 16,0-10 0-16,3 10 0 0,-4-3-15 0,4 0-3 15,-3-3-1-15,3 6 0 0,0-3-10 0,0-4-1 16,0 7-1-16,1 0 0 0,-1 0-14 0,0 0 0 16,0-3 0-16,0 3 0 0,4 3 0 0,-4-3 0 15,-4 0-9-15,4 10 9 0,1-10 0 0,-1 9 0 16,-4-6 0-16,4 7 0 0,-3-1-8 0,3 4 8 16,0-4 0-16,0 4-9 0,-3 2 9 0,3-2 0 15,0 6 0-15,0-4 0 0,0 1 0 0,-3 0 0 16,3-1 0-16,-3 1 0 0,3-6 0 0,-4 8 0 15,1-5 0-15,-4 6 0 0,3-7 0 0,-2 7 8 16,-1-6-8-16,-4-1 0 0,-3-2 8 0,0 2-8 0,0 4 10 16,-3-4-10-16,-1-2 14 0,1 2-3 0,-5-2-1 0,5 2 0 15,-8-6 2-15,4 1 0 0,-3 2 0 0,-1 1 0 16,-3-4-4-16,0 0-8 0,3 4 12 0,-3-1-4 16,0-9-8-16,0 9 8 0,0-6-8 0,-4-3 8 15,4 0-8-15,-3 7 0 0,2-4 0 0,-2-3 8 16,3 0-8-16,-4 0 0 0,4 0-10 0,0 0 10 31,0 6-31-31,0-12 0 0,-1 6 0 0,8 0 0 16,-3 0-81-16,6 0-16 0,-3 0-3 0,7 0-1 15,0 0-55-15,0 0-11 0,0 0-2 0</inkml:trace>
  <inkml:trace contextRef="#ctx0" brushRef="#br7" timeOffset="95241.891">27153 12836 230 0,'0'0'20'0,"0"0"-20"0,0 0 0 0,0 0 0 15,7 0 325-15,-7 0 61 0,7 0 12 0,-7 0 2 16,0 0-217-16,0 0-44 0,0 0-9 0,0 0-2 15,0 0-20-15,0 0-4 0,0 0 0 0,0 0-1 16,0 0-57-16,0 0-11 0,0 0-3 0,0 0 0 16,0 0-4-16,0 0-2 0,0 0 0 0,0 0 0 15,-7 0-1-15,7 0 0 0,-7 7 0 0,4-4 0 16,-8 3-12-16,8-3-2 0,-4 3-1 0,3-2 0 16,-3-1 6-16,0 6 0 0,0 1 1 0,0-7 0 15,3 6 0-15,-3 0 0 0,-3 1 0 0,-1-1 0 16,1 1-1-16,2 2-1 0,-2-2 0 0,-1 2 0 0,-3 1-4 0,4 6-1 15,-1-7 0-15,0 10 0 0,1-6-2 0,-1-1 0 16,1 4 0-16,3 3 0 0,-4 0 3 0,4 0 0 16,0-3 0-16,0 3 0 0,0 0-11 0,0 0 12 15,0 6-12-15,3-6 12 0,-3 0-12 0,0 6 8 16,4-3-8-16,-1 3 8 0,-3-3-8 0,3 4 8 16,1-4-8-16,-1 3 8 0,-3-6-8 0,4 9 0 15,-1-9 9-15,1 6-9 0,-1-2 10 0,4-4-2 16,0 6-8-16,0-6 12 0,0 0-1 0,4 0-1 15,3 0 0-15,-4-4 0 0,4 4-2 0,-3 0-8 16,3 0 12-16,0-3-4 0,0 0-8 0,4-7 0 16,-4 7 9-16,3-3-9 0,1 0 0 0,-1-1 8 15,5 1-8-15,-1-4 0 0,0 1 0 0,0 0 0 0,0-4 0 16,0 10 8-16,0-7-8 0,0-2 0 0,0 2 8 0,1-2-8 31,2-1-20-31,-3 4-9 0,-3-4-2 0,-4 4 0 16,7-4-96-16,-3 0-19 0,-1 1-4 0,1-7-704 0,3 6-141 0</inkml:trace>
  <inkml:trace contextRef="#ctx0" brushRef="#br7" timeOffset="96652.635">27390 13761 1220 0,'0'0'54'0,"0"0"11"0,0 0-52 0,0 0-13 0,0 0 0 0,0 0 0 16,0 0 120-16,0 0 20 0,0 0 5 0,0 10 1 16,0-10-11-16,0 3-3 0,0-3 0 0,3 9 0 15,1 4-46-15,-1-4-10 0,1 1-1 0,-1-1-1 16,4 1-44-16,-3 2-9 0,3-3-1 0,-4 4-1 15,5 0 5-15,-1 5 0 0,0-5 1 0,0 6 0 16,0-7 3-16,0 7 0 0,-4-6 0 0,1 9 0 16,3-7-2-16,-4 1 0 0,1 6 0 0,0-6 0 15,-4-1 1-15,0 4 0 0,0-6 0 0,0 5 0 16,-4-5 0-16,0 6 0 0,1-7 0 0,-4 7 0 0,0-6-7 16,3-4 0-16,-3 4-1 0,0-4 0 0,0 4-11 15,-3-4-8-15,-1 0 12 0,0-2-12 0,-3-1 0 16,0-6 0-16,-3 6 0 0,-1-6 0 0,-3 3-13 15,0-6-10-15,-1-3-1 0,-2 0-1 16,-1-1-109-16,4-5-22 0,0-1-4 16,3-5-1028-16</inkml:trace>
  <inkml:trace contextRef="#ctx0" brushRef="#br7" timeOffset="97090.397">27284 13539 1670 0,'-7'-10'74'0,"3"7"15"0,-3-3-71 0,4 3-18 0,-1 3 0 0,4 0 0 16,0 0 246-16,0 0 46 0,0 0 8 0,0 0 3 15,0 0-246-15,4-6-49 0,-4 6-8 0,0 0 0 16,7 0-11-16,3 0 3 0,-10 0 0 0,7 0 0 31,4 9-97-31,-4-9-19 0,4 6-4 0,-1-3-952 0</inkml:trace>
  <inkml:trace contextRef="#ctx0" brushRef="#br7" timeOffset="97563.238">27845 13733 403 0,'0'0'36'0,"0"0"-36"15,0 0 0-15,0 0 0 0,0 0 439 0,0 0 81 16,0 0 16-16,0 0 3 0,0 0-425 0,3 16-85 15,-3-16-17-15,0 16-3 0,4-7 79 0,-4 4 15 16,0 2 3-16,0 1 1 0,0-7-33 0,-4 7-6 16,4-4-2-16,0 1 0 0,0 0-26 0,0-4-4 15,-3 0-2-15,3 4 0 0,0-13 0 0,0 9 0 16,0-9 0-16,0 0 0 0,0 10-18 0,0-10-3 16,0 0-1-16,0 0 0 0,0 0 7 0,0 0 1 0,0 0 0 0,0 0 0 15,0 0-6-15,0 0-1 0,7-3 0 0,-4-4 0 16,4 4-5-16,-3-3 0 0,3-7-8 0,-3 4 12 15,3-4-12-15,-4-5 8 0,4 5-8 0,-3-6 0 16,3 7 0-16,-4-1 0 0,4-2 0 0,0 2 0 16,-3 4 0-16,3 2 0 0,-4-2 0 0,5-1 0 15,-1 4 0-15,0 6 0 0,-7 0 0 0,10-3 0 16,-3 0 0-16,0-3 0 0,0 6 0 0,-7 0 0 16,7 0 0-16,1 0 0 0,-8 0 0 0,7 6 0 15,0-3 0-15,0 0 0 0,-4 7 0 0,4-4 0 16,-3 3 0-16,-1-2 0 0,-3 2 0 0,4 4 0 15,3-4 0-15,-7 0 0 0,0 1 0 0,3-1 0 16,1-6 9-16,-4-3-9 0,3 10 8 0,5-4-8 16,-8-6 8-16,3 6-8 0,8-6 8 0,-8 0-8 15,4 0 12-15,0 0-2 0,0-3-1 0,4 3 0 0,-4-3-9 16,0-3 0-16,0 3 0 0,0-4 0 0,0-2 0 0,0 6 0 16,4-7 0-16,-4-2 0 0,3 2 0 0,-6 1 0 15,3-4 0-15,0 4 0 0,0 0 0 0,0 5 0 16,4-5 0-16,-1 0 0 0,1-1 0 0,0 7 0 15,-4-3 0-15,3 3 0 0,1 0 0 0,-1-4 0 16,1 7 0-16,-4 0 0 0,4 0 0 0,-4 0 0 16,3 7 0-16,1-4 0 0,-4 0 0 0,0 3 0 15,4-3 0-15,-4 7 0 0,0-1 0 0,3 0 0 16,-6 4 0-16,3 0 0 0,-4 2 0 0,1 1 8 16,3 0 0-16,-4-1 0 0,-3-5-8 0,4 8 0 0,-1-5 0 15,1 0 0-15,0 2 0 0,-1-2 0 0,1-1 0 16,-1-2 0-16,1 2 0 0,-1-2 0 0,-3-1 0 0,4 1 0 31,3-7-48-31,-7-3-9 0,3 9-2 0,-3-9 0 16,7 6-68-16,0-3-13 0,-7-3-4 0,7 0-749 0,1 0-151 0</inkml:trace>
  <inkml:trace contextRef="#ctx0" brushRef="#br7" timeOffset="98858.906">29055 13448 403 0,'0'0'36'0,"0"0"-36"0,0 0 0 0,0 0 0 16,0 0 184-16,0 0 29 0,0 0 7 0,0 0 0 15,0 0-79-15,0 0-16 0,0 0-3 0,0 0-1 16,0 0 8-16,0 0 2 0,7 0 0 0,0 0 0 16,-7 0 5-16,10 0 2 0,-2 0 0 0,2 0 0 15,1 0-30-15,-1 0-5 0,4 0-2 0,1 0 0 16,-1 0-39-16,7-3-8 0,0 3-2 0,0 0 0 15,0 0-20-15,-3 0-4 0,3-7 0 0,-3 7-1 16,6 0-19-16,-2 0-8 0,-1 0 8 0,-4 0-8 16,5 0 0-16,-1 0 0 0,-4 0 0 0,5 0 0 15,-8 0 0-15,3 0 0 0,1 0 0 0,-4 0 0 16,0 0-24-16,0 0 4 0,0 0 0 0,0 0 0 31,1 0-90-31,-5-3-18 0,1 3-3 0,-1 0-1 0,-3 0-46 16,0 0-10-16,-7 0-1 0,4 0-823 0</inkml:trace>
  <inkml:trace contextRef="#ctx0" brushRef="#br7" timeOffset="99424.327">29178 13642 748 0,'0'0'67'0,"0"0"-54"0,0 0-13 0,0 0 0 15,0 0 330-15,0 0 63 0,11 3 13 0,-1-3 2 16,1 0-234-16,-4 4-47 0,4-8-10 0,-4 8-1 16,0-4-8-16,0 0 0 0,-7 0-1 0,10 6 0 15,1-3-36-15,-11-3-7 0,0 0-2 0,0 0 0 16,11 0-12-16,-1 0-2 0,1 0-1 0,3 0 0 15,-4 0-23-15,8 0-4 0,-4 0 0 0,4 0-1 16,-1 0-19-16,1 0 0 0,0 0 8 0,3 0-8 16,-3 0 0-16,3 0 0 0,-4 0 0 0,1 0 0 15,0 0-22-15,-4 0-2 0,3 0 0 0,-3-3 0 16,4 3-105-16,-4-6-22 0,0 6-4 16,0 0-1197-16</inkml:trace>
  <inkml:trace contextRef="#ctx0" brushRef="#br7" timeOffset="101268.758">27661 14671 172 0,'21'9'16'0,"-21"-9"-16"0,0 0 0 0,0 0 0 0,0 0 319 0,0 0 61 16,0 0 12-16,0 0 2 0,0 0-246 0,0 0-50 16,0 0-10-16,0 0-1 0,0 0-8 0,0 0-2 15,0 0 0-15,0 0 0 0,0 0-17 0,0 0-3 16,0 0-1-16,0 0 0 0,0 0-15 0,0 0-3 15,0 0-1-15,0 0 0 0,-7 0 15 0,0 10 4 16,0-7 0-16,7-3 0 0,-7 6 6 0,-3-3 2 16,6 3 0-16,-6-2 0 0,3-1-31 0,-1 3-5 15,1-6-2-15,-3 3 0 0,-1-3 7 0,-3 10 2 0,7-10 0 16,-7 9 0-16,0-6-19 0,3 3-4 16,-3-3-1-16,0 7 0 0,-4-4 0 0,4 0 0 0,-3 4 0 15,3-1 0-15,-4-6 1 0,0 7 0 0,1-4 0 16,-1 3 0-16,0-2 0 0,1 2 0 0,-1-3 0 15,0 4 0-15,4-4 7 0,0 3 1 0,-3-2 1 0,2-4 0 16,1 6-21-16,4-6-8 0,-4 7 0 0,3-4 0 16,0-3 8-16,1 7 11 0,3-7-3 0,0 3 0 15,0-3-8-15,7-3 0 0,0 0 0 0,0 0 8 16,0 0-8-16,0 0 0 0,0 0 9 0,0 0-9 16,7 6 8-16,0 1-8 0,0-7 10 0,3 6-10 15,5-3 9-15,-1-3-9 0,3 6 8 0,5-2-8 16,2-4 0-16,-3 0 0 0,4 0 8 0,0 0-8 15,-1 9 0-15,1-9 0 0,0 3 0 0,-4-3 0 16,4 0 0-16,-1 0 0 0,1 0 0 0,0 6 0 16,-1-2 0-16,5-4 0 0,2 0 0 0,-6 0 0 0,0 6 0 15,0-3 0-15,-1-3 0 0,-3 6 0 0,4-6 0 16,-7 3 0-16,-1-3 0 0,1 3 0 0,0-3 0 16,-4 7 10-16,0-4-10 0,0-3 10 0,-3 0-10 0,-1 6 0 15,1-3 0-15,-1-3-11 0,-10 0 11 0,7 0 0 16,4 3 8-16,-11-3-8 0,11 7 0 0,-11-7 0 15,7 3 0-15,-7-3 0 0,0 0 0 0,0 0 0 16,0 0 0-16,7 0 0 0,-7 0 0 0,0 0 0 16,0 0 0-16,7 9 0 0,-7-9 0 0,0 10 0 15,-4-7 0-15,1 6 0 0,-1-3 0 0,-3-2 8 16,0-4-8-16,0 9 0 0,0-6 0 0,-4 7 8 16,1-4-8-16,-1-3 0 0,-3 6 0 0,0-6 0 15,-4 7 0-15,1 2 0 0,-5-2 0 0,1-1 0 0,-7 4 0 0,3-4 0 16,1 1 0-16,-1 2 0 0,-3 7 0 15,0-6 0-15,3-4 0 0,0 10 0 0,0-7 0 16,4 1 0-16,0 6 0 0,0-7 0 0,3 4 0 0,-3-4 0 16,7 1 0-16,-4-1 0 0,1 4 0 0,3-3 0 15,-4-1 0-15,4-2 0 0,0 2 0 0,3-2 0 16,-3 2 0-16,4-2 0 0,-5-1 0 0,8 0 0 16,0-5 0-16,4 5 0 0,-4-3 0 0,7-6 0 15,0 0 0-15,0 3 0 0,0-3 0 0,0 13 0 16,0-13 0-16,3 6 0 0,1 4 0 0,-1-7 0 15,4 6 12-15,0-6-3 0,4-3 0 0,0 7 0 16,-1-4-9-16,1-3 0 0,3 6 0 0,0-3 0 16,0-3 0-16,0 0 12 0,4 0 0 0,3 0 0 0,0 0-12 15,0 3 0-15,4-3 0 0,0 6 8 0,-1-6-8 16,8 0 0-16,0 0 0 0,0 0 0 16,-1 0 0-16,-2 0 0 0,-1 4 0 0,0-4 8 0,0 0-8 0,-3 0 0 15,0 0 0-15,-4 0 0 0,0 0 0 16,-3 0 0-16,-4 0-8 0,3 0 8 15,-6 6-57-15,3-6-7 0,-3 0-2 0,-1-6 0 16,-3 6-116-16,-7 0-23 0,11 0-5 0,-11 0-1 0</inkml:trace>
  <inkml:trace contextRef="#ctx0" brushRef="#br7" timeOffset="102719.358">27630 15853 518 0,'-4'0'46'0,"4"0"-37"15,0 0-9-15,0 0 0 0,0 0 239 0,0 0 45 16,0 0 10-16,0 0 2 0,4 0-140 0,-4 0-27 0,0 0-5 0,0 0-2 15,10 0-9-15,-10 0-1 0,0 0-1 0,4 9 0 16,-4-9-27-16,7 7-6 0,-7-7-1 0,3 6 0 16,-3-6-25-16,4 9-6 0,3 7-1 0,-4-10 0 15,-3 10-6-15,4-10-2 0,-4 4 0 0,3 5 0 16,1-8-11-16,-4 8-2 0,0-15-1 0,0 16 0 16,0-7 0-16,3 7 0 0,-6-3 0 0,3-1 0 15,3 1-3-15,1-4 0 0,-4 4 0 0,0-4 0 16,0 0-7-16,-4 4-1 0,8-4-1 0,-8 1 0 15,1 2-11-15,-1-2 10 0,4-1-10 0,0 4 10 16,0-4-10-16,0-9 10 0,0 10-10 0,0-10 10 16,4 3-10-16,-4-3 0 0,0 9 9 0,0-9-9 15,3 9 0-15,-3-9 0 0,0 0 0 0,0 0 8 16,0 0-19-16,0 0-3 0,0 0-1 0,0 0 0 16,0 0-72-1,0 0-14-15,0 0-3 0,0 0-1 0,-7-9-162 0,7 6-32 0</inkml:trace>
  <inkml:trace contextRef="#ctx0" brushRef="#br7" timeOffset="103613.086">27735 16044 518 0,'0'0'46'0,"0"0"-37"16,0 0-9-16,0 0 0 0,0 0 239 0,0 0 45 16,0 0 10-16,0 0 2 0,0 0-146 0,0 0-29 15,0 0-5-15,0 0-2 0,0 0-3 0,0 0-1 0,0 0 0 0,0 0 0 16,0 0-25-16,0 0-5 0,0 0 0 0,0 0-1 15,0 0-19-15,0 0-3 0,7-3-1 0,4-6 0 16,0 9-20-16,-11 0-4 0,7-10 0 0,0 7-1 16,-7 3-10-16,10-9-1 0,1 9-1 0,-1-10 0 15,1 7-4-15,0-3-1 0,-4 6 0 0,0-3 0 16,3 0-3-16,-3-4-1 0,4 4 0 0,0-3 0 16,-4 6-10-16,0 0 0 0,3 0 0 0,-3-3 8 15,0 6-8-15,-7-3 0 0,7 0 0 0,0 0 0 16,1 9 0-16,-1-9 0 0,-4 7 0 0,1-1 0 15,3 0 0-15,-4-3 0 0,-3-3 0 0,7 10 0 16,-3-4 0-16,-1 0 0 0,1 1 0 0,-1 2 0 16,-3-9 0-16,4 6 0 0,-4-6 0 0,3 10 0 15,1-1 0-15,-4-9 0 0,0 10 0 0,0-1 0 16,0-9 0-16,-4 9 0 0,1-6 8 0,3 10-8 16,-4-7 0-16,1 4 0 0,-1-7 9 0,1 6-9 0,-1 1 0 15,-3-7 0-15,0 6 0 0,0 1 8 0,4-7-8 0,-4 6 0 16,-4 1 0-16,4-7 8 0,-4 6-8 0,1-3 0 15,-1-3 0-15,1 7 0 0,-1-7 0 0,0 6 9 16,4-2-9-16,-7-4 0 0,4-3 13 0,-4 3-4 16,-1-3-1-16,5 0 0 0,-1 6 10 0,1-6 2 15,-1 0 0-15,4 0 0 0,-4 0-20 0,1-6 0 16,-4 3 0-16,3 3 0 0,1-3 0 0,3-4 0 16,-1 7 0-16,1-9 0 0,-3 9-19 0,-1-6-4 15,8-1-1-15,-4 4 0 16,0-3-75-16,0-3-15 0,3 6-3 0,1-7-762 15,-1 7-152-15</inkml:trace>
  <inkml:trace contextRef="#ctx0" brushRef="#br7" timeOffset="104578.833">28677 14850 900 0,'0'0'40'0,"0"0"8"0,0 0-39 0,0 0-9 16,0 0 0-16,0 0 0 0,4-10 68 0,-4 10 11 15,0 0 2-15,0 0 1 0,3-3 7 0,-3 3 2 16,0 0 0-16,0 0 0 0,0 0 21 0,0 0 5 15,0 0 1-15,0 0 0 0,0 0-22 0,0 0-5 0,0 0-1 0,0 0 0 16,4 0-12-16,-4 0-2 0,0 0-1 16,7 3 0-16,-4-3-7 0,1 10-2 0,0 2 0 0,-1-3 0 15,1 1-10-15,-1 2-1 0,1 7-1 0,-1-6 0 16,1 6-30-16,-4-1-5 0,7-2-2 0,-7 3 0 16,3 3 7-16,1 0 0 0,-1 0 1 0,1-3 0 15,3 3-1-15,-4 6-1 0,1-6 0 0,0 3 0 16,-4 3-23-16,0-6 9 0,-4 0-9 0,4 0 0 15,4 0 8-15,-1-3-8 0,-3 3 0 0,4 0 0 16,-4-4 8-16,3 1-8 0,1-6 0 0,-1-1 0 16,-6-2 0-16,6 2 0 0,1-2 0 0,-1-4 0 15,-3-6-19-15,0 0-4 0,0 0-1 0,0 0 0 16,14 3-98-16,-7-3-20 16,0-9-4-16,-3-1-696 0,3 7-139 0</inkml:trace>
  <inkml:trace contextRef="#ctx0" brushRef="#br7" timeOffset="105111.394">28519 14740 2084 0,'-4'-16'92'0,"4"16"20"0,0-9-90 0,0 2-22 16,-3 1 0-16,3-3 0 0,0 9 65 0,0 0 9 15,0 0 2-15,3-3 0 0,1-7 28 0,-1 7 7 16,1-3 1-16,-4 6 0 0,7-3-32 0,0-4-5 15,0 7-2-15,3-3 0 0,1-6-21 0,0 9-4 16,-1-3 0-16,1-4-1 0,3 7-17 0,0-9-3 0,-3 9-1 0,-1-3 0 16,4 0-10-16,-3-4-3 0,3 7 0 0,0 0 0 15,-3 0-13-15,3-3 11 0,-7 3-11 0,7 0 10 16,-4 3-10-16,5-3 0 0,-1 0 0 0,0 7 0 16,3-4 0-16,5 0 0 0,-5 3 0 0,4-3 0 15,-3 7 0-15,3-1 0 0,-3-6 0 0,-1 7 0 16,1 2 0-16,0-2 0 0,-4 5 0 0,0-2 0 15,0-4 0-15,-3 4 0 0,3-1 0 0,-4-2 0 16,4 2 0-16,-6 4 0 0,-1-3 0 0,0-1 8 16,0 1-8-16,-4-4 0 0,4 10 0 0,-7-7 8 15,4-2-8-15,-4 2 0 0,-4 4 0 0,1-3 8 16,3-1-8-16,-4-2 8 0,1-1-8 0,-1 0 8 16,1 1-8-16,-4-4 0 0,0 4 0 0,3-1 8 15,-7-3-8-15,4 0 10 0,-3 1-10 0,3-4 10 0,-4 6-10 16,1 1 8-16,-5-7-8 0,5 3 8 0,-4-3-8 0,-4 7 0 15,4-7 0-15,-4 6 8 0,1-3-8 0,-1-2 10 16,-3 5-10-16,3-6 10 0,1 3-10 0,3-2 0 16,-4-4 0-16,4 6 0 0,3-3 0 0,1-3 0 15,-1 0 0-15,0-3 0 0,1 3-23 0,10 0 3 16,-4-6 1-16,-3 6 0 16,0-10-73-16,7 10-14 0,-3 0-3 0,-1-12-1 15,1 8-126-15,3-5-24 0</inkml:trace>
  <inkml:trace contextRef="#ctx0" brushRef="#br7" timeOffset="106396.025">29856 14407 1036 0,'0'0'92'0,"0"0"-73"0,0 0-19 0,0 0 0 16,0 0 185-16,0 0 34 0,0 0 6 0,0 0 2 15,0 0-99-15,0 0-19 0,7-9-4 0,-7 9-1 16,0 0-6-16,0 0-2 0,3-3 0 0,-3 3 0 16,0 0-31-16,0 0-6 0,0 0-2 0,0 0 0 15,0 0-11-15,0 0-2 0,0 0-1 0,0 0 0 16,0 0-8-16,0 0-2 0,-3 3 0 0,3-3 0 16,0 0-11-16,-7 9-2 0,3-9-1 0,-3 10 0 15,3-1 1-15,-6-6 1 0,6 7 0 0,-3-4 0 16,0 0-13-16,-3 4-8 0,3 5 8 0,-4-2-8 15,0-1 11-15,1 1-3 0,-1 3 0 0,-3-1 0 16,0 4 6-16,0-6 1 0,7 9 0 0,-4-4 0 16,-3 4 1-16,4 0 0 0,-1 7 0 0,-3-4 0 15,3 0-6-15,-3 0-1 0,4-3 0 0,-1 9 0 16,0-3 2-16,4-3 0 0,-3 4 0 0,3-4 0 0,-4-3 4 0,4 3 1 16,0 0 0-16,0-3 0 0,0 0-5 0,0 9-1 15,0-9 0-15,0 9 0 0,3-2-2 0,-3-4 0 16,4 6 0-16,-1-3 0 0,1-6-8 0,3 0 0 15,-4 10-12-15,8-4 12 0,-4-3 0 0,3-3 16 16,1 0 0-16,3 6-1 0,0-6-15 0,0-3 8 16,0 3-8-16,0-10 0 0,0 10 8 0,4-3-8 15,-4-6 0-15,3 5 0 0,-3-5 0 0,7 0 8 16,-3 5-8-16,0-5 0 0,-4-4 0 0,3 10 0 0,4-9 0 16,-3 2 0-16,3-3 0 0,-3-5-13 0,3 5 4 15,0 0 1 1,3-5-16-16,1 5-2 0,0-3-1 0,-1-3 0 15,-2-3-76-15,2 0-15 0,-3 0-3 0,4 0-1 16,0 0-106-16,-4-3-22 0,10-6-4 0,-6-4-1 0</inkml:trace>
  <inkml:trace contextRef="#ctx0" brushRef="#br7" timeOffset="108746.785">30088 14777 1969 0,'0'0'43'0,"0"0"9"0,0 0 1 0,0 0 3 0,0 0-44 0,0 0-12 0,0 0 0 0,0 10 0 16,-3-1 84-16,3-9 14 0,-4 3 3 0,4 7 1 15,0-1-15-15,-3 4-3 0,3-4-1 0,0 10 0 16,3-7-38-16,-3 7-7 0,0 0-2 0,0-3 0 16,0 6 4-16,0-3 1 0,4 3 0 0,-1-1 0 15,-3 1-4-15,4 4-1 0,-1-1 0 0,-3-3 0 16,4-1-8-16,0 8-3 0,-1-4 0 0,-3 0 0 16,4 0-8-16,-1-3-1 0,-3 0-1 0,4 0 0 15,-4-3-1-15,3 3 0 0,-3-4 0 0,0-5 0 16,4 6 0-16,-1-7 0 0,-3-2 0 0,4-1 0 15,-8-6 1-15,4 7 0 0,0-10 0 0,0 0 0 16,0 0-3-16,0 0 0 0,0 0 0 0,0 0 0 16,0 0-1-16,0 0-1 0,0 0 0 0,4-10 0 15,-1 1-10-15,1-4 12 0,-1 1-12 0,1-7 12 16,-1-3-12-16,4 3 0 0,-3 7 0 0,0-7 0 16,3-3-8-16,-4 0 8 0,4 3-10 0,-3 7 10 0,3-4-9 15,-4 0 9-15,4 4-8 0,0-7 8 0,-3 9 0 16,-1-2-8-16,4 2 8 0,4 1 0 0,-4 6-8 0,0-6 8 15,0-1-8-15,0 10 8 0,4-3-12 0,-1 3 4 16,1 0 0-16,3 0 0 0,0 3-3 0,-3-3 0 16,3 0 0-16,-3 10 0 0,6-1 11 15,-3 0-13-15,0 4 5 0,-3-4 8 0,3 4-10 0,-3 6 10 16,3-7 0-16,-4 10-9 0,-3-3 9 0,0 0 0 16,1-4 0-16,-1 1 0 0,-4 0 0 0,1 0 0 15,-1-1 0-15,-3 1 8 0,4-4-8 0,-4 1 0 16,-4 6 0-16,4-7 0 0,-3-2 15 0,-1 2-2 15,1-2 0-15,-4 2 0 0,-1-2-2 0,1-1-1 16,0 0 0-16,0-5 0 0,-3 5 0 0,-4-3 0 0,7-3 0 16,-4 1 0-16,0-4-2 0,-3 0-8 0,0 6 12 0,-3-12-4 15,-1 6-8-15,0-4 8 0,1-5-8 16,-1 9 8-16,0-3-8 0,-3-3 0 0,4 2 0 0,-1-5 0 16,4 6-20-16,0-3-2 0,0 6-1 0,-1-10 0 31,5 10-25-31,-1-3-6 0,4 3-1 0,-3-3 0 15,6 3-131-15,-3 0-26 0,7 0-6 0,0 0-970 0</inkml:trace>
  <inkml:trace contextRef="#ctx0" brushRef="#br7" timeOffset="109337.373">30702 15505 2516 0,'0'0'56'0,"0"0"11"0,0 0 2 0,0 0 1 0,0 0-56 0,0 0-14 0,0 0 0 0,0 0 0 16,0 0 28-16,0 0 4 0,0 0 0 0,0 9 0 16,0-9 9-16,4 10 3 0,-1-1 0 0,1 4 0 15,-4-4 0-15,3 1 1 0,1 2 0 0,-4-3 0 16,0 4-9-16,3 6-1 0,1-7-1 0,-4 1 0 16,-4 6 0-16,1-7 0 0,3 7 0 0,-4 0 0 15,1-3-13-15,-1-1-2 0,-3 1-1 0,0 3 0 16,4 0-7-16,-4-7-2 0,0 1 0 0,0 2 0 15,-1-2-9-15,1-1 0 0,0 1 0 0,4-7 0 16,-8-3 12-16,4 7 0 0,0-10 0 0,0 6 0 16,-4-6-69-16,1 0-14 0,3-6-2 15,-4 6-1-15,-3-10-142 0,4 1-29 0,-1-4-6 0</inkml:trace>
  <inkml:trace contextRef="#ctx0" brushRef="#br7" timeOffset="109781.675">31196 15185 115 0,'0'0'10'0,"0"0"-10"0,0 0 0 0,0 0 0 16,0 0 283-16,0 0 54 0,0 0 11 0,0 0 3 16,0 0-164-16,0 0-33 0,0 0-6 0,0 0-2 15,0 0-12-15,0 0-2 0,0 0-1 0,0 0 0 16,0 0-19-16,4 9-4 0,-1 1-1 0,1-4 0 16,-4 4-31-16,0-1-5 0,3 4-2 0,1-4 0 0,-1 3-44 0,-3 4-9 15,4-3-1-15,-1-1-1 0,4 7 14 0,-3 0 4 16,-1-3 0-16,1 5 0 0,3-2-20 0,-3 3-4 15,3 0-8-15,-4-3 12 0,1 3 9 0,-1 0 2 16,1-3 0-16,-1 3 0 0,-3-3-2 0,0 2 0 16,0 1 0-16,-3-3 0 0,-1-3-1 0,4 9 0 15,-3-9 0-15,-4 2 0 0,3 1-5 0,1-3-2 16,-4 0 0-16,-1-1 0 0,5-5-13 0,-4 2 11 16,0 4-11-16,3-3 10 0,-3-10-2 0,-3 6 0 15,3 0 0-15,-4-5 0 0,0-4-8 0,1 6-17 16,-4-6 4-16,-4-6 1 15,0 6-103-15,-3-13-20 0,0 1-4 0,4-7-808 0,-1-3-161 16</inkml:trace>
  <inkml:trace contextRef="#ctx0" brushRef="#br7" timeOffset="110146.928">31090 14947 3009 0,'0'0'66'0,"0"0"14"0,-3-7 2 0,3 1 3 0,0-3-68 0,0 9-17 0,0 0 0 0,0 0 0 16,3-3 40-16,-3 3 5 0,0 0 1 0,0 0 0 16,0 0-1-16,0 0 0 0,0 0 0 0,0 0 0 15,0 0-33-15,0 0-12 0,0 0 0 0,7 3 9 16,0-3-21-16,4 9-4 0,-4 1 0 0,0-7-1 16,4 6-159-16,3 1-31 0,-4 2-6 0</inkml:trace>
  <inkml:trace contextRef="#ctx0" brushRef="#br7" timeOffset="110735.599">31711 15194 1785 0,'0'0'79'0,"0"0"17"0,0 0-77 0,0 0-19 0,0 0 0 0,0 0 0 16,0 0 272-16,0 0 50 0,0 0 10 0,0 0 3 15,0 10-219-15,-3-4-43 0,3-6-9 0,0 10-1 16,0 2-15-16,-4 7-2 0,4-7-1 0,0 7 0 16,-3-6-21-16,-1 12-5 0,1-9-1 0,-1 6 0 15,4-1 4-15,-3-2 1 0,-5 3 0 0,5-3 0 16,-1 0-23-16,1-3 0 0,-1-7 0 0,4 10 0 15,0-10 19-15,-3 4-1 0,3-4 0 0,0-6 0 16,3 7-9-16,-3-10-1 0,0 0-8 0,0 0 12 16,0 0-3-16,0 0-1 0,0 0 0 0,7 0 0 15,4-3-8-15,-4-4 0 0,4-2 0 0,-1-4 0 16,-3 4 0-16,0-7 0 0,4-3 0 0,-1-3 0 16,-2 1 0-16,2-8 0 0,1 7 0 0,-1 0 0 15,-3 0-19-15,4 4 1 0,0-1 0 0,-1 3 0 0,-3 0 6 16,-3 13 0-16,3-6 1 0,0 0 0 0,0 9 11 0,-7 0 0 15,0 0-9-15,7 0 9 0,0 0 0 0,0 6 0 16,0-3 0-16,0 6 0 0,-3 1 0 0,3-1 0 16,-4-6 0-16,4 7 0 0,-3-7 0 0,3 6 0 15,0 1 0-15,-4-4 0 0,-3-6 23 0,0 0 5 16,0 0 2-16,4 6 0 0,-4-6-22 0,0 0-8 16,0 0 0-16,4 0 0 0,3 6 0 0,-7-6 0 15,0 0 0-15,10 0 0 0,1 0 0 0,-4-6 0 16,3 6 0-16,-3-3 0 0,0 0 0 0,1-3 0 15,2-4 0-15,1-2 0 0,-1 2 0 0,1-2 0 16,3-1 0-16,0-2 0 0,-3 5 0 0,-1-2 0 16,1 2 0-16,3 4 0 0,-3-4 0 0,-1 4 0 0,1-3 0 15,-1 6 0-15,-3-7 0 0,4 10 0 0,-4-3 0 0,0-3 0 16,-7 6 0-16,7 0 0 0,-7 0 0 0,11 0 0 16,-11 0 0-16,10 0 0 0,-3 9 0 0,0-2 0 15,4-1 0-15,-4 3 0 0,0 10 0 0,0-6 0 16,0 5 0-16,0-5 0 0,-3 9 0 0,3-3 0 15,0 3 16-15,0-4-4 0,-4 8 0 0,1-5 0 16,3-2-12-16,-3 0 0 0,-1 3 0 0,1-9 0 16,-1 9 0-16,1-7 0 0,-1-2 0 0,1-1 0 15,-4 1 0-15,3-4 0 0,-3 1 0 0,7-1 0 16,-7-6 0-16,4 7 0 0,-4-10 0 0,7 6 8 16,-7-6-8-16,0 0 0 0,0 0 0 0,0 0 0 15,0 0-99-15,7 0-16 0,-7 0-3 0,7-6-902 16,0-4-180-16</inkml:trace>
  <inkml:trace contextRef="#ctx0" brushRef="#br7" timeOffset="111626.633">32283 14078 1976 0,'-7'-9'88'0,"7"9"17"0,-4-10-84 0,1 10-21 16,-1-3 0-16,4-3 0 0,0 6 45 0,0 0 5 0,0 0 1 0,0 0 0 15,0 0-7-15,0 0-2 0,0 0 0 0,4 9 0 16,3 1 22-16,0 2 5 0,0 7 1 0,3-6 0 16,1 9-6-16,0 3 0 0,3-3-1 0,3 3 0 15,1 3-15-15,7 3-4 0,-1 4 0 0,1-4 0 16,0 4-11-16,-1-4-2 0,8 10-1 0,-4-4 0 16,4 1-6-16,0 3 0 0,0 0-1 0,-4 2 0 15,0-2 1-15,-3 3 1 0,-1-3 0 0,-6 3 0 16,3-3 1-16,0 2 0 0,-6-2 0 0,2 0 0 15,-3 0-2-15,0-7 0 0,-3 10 0 0,-4-3 0 16,4 0-2-16,-4 3-1 0,0-7 0 0,-4 1 0 0,1-1-7 16,-4-2-2-16,0 3 0 0,0-7 0 0,0-3-12 15,0 4 11-15,-7-1-11 0,7-3 10 16,-4-3-10-16,4 3 0 0,-3-6 0 0,-4 7 8 0,3-7-8 0,-3 3 0 16,0-3 9-16,0-4-9 0,0 4 0 15,3-3 8-15,-3-9-8 0,0 2 0 0,0 1 0 0,4-4-10 16,-4 0 1-16,0-5 0 15,-1 2-81-15,1-3-16 0,0-3-3 0</inkml:trace>
  <inkml:trace contextRef="#ctx0" brushRef="#br7" timeOffset="112499.937">31344 15605 288 0,'0'0'12'0,"0"0"4"16,0 0-16-16,0 0 0 0,0 0 0 0,0 0 0 0,0 0 347 0,0 0 66 16,0 0 14-16,0 0 2 0,0 0-270 0,0 0-55 15,4 7-10-15,-1 2-2 0,-3-9-34 0,0 9-6 16,4 1-2-16,-4-7 0 0,3 6-27 0,1 1-6 15,-1-1-1-15,1 1 0 0,-4-1-8 0,4-3-8 16,-1 4 12-16,-3 5-12 0,4-8 10 0,-1 8-10 16,-6-2 8-16,3-4-8 0,-4 4 20 0,1-4 0 15,-1 1-1-15,-3-7 0 0,0 6-5 0,3 1-1 0,-6-1 0 16,6-6 0 0,-3 10-33-16,0-7-8 0,0-3 0 0,0 6-711 0,7-9-141 15</inkml:trace>
  <inkml:trace contextRef="#ctx0" brushRef="#br7" timeOffset="116765.635">28409 12940 1267 0,'0'0'112'0,"0"0"-89"0,0 0-23 0,0 0 0 16,0 0 100-16,0 0 15 0,-3 0 3 0,3 0 1 16,0 0-36-16,0 0-7 0,0 0-2 0,0 0 0 15,0 0-6-15,0 0-2 0,0 0 0 0,7-3 0 16,-7 3-3-16,7-7-1 0,0 7 0 0,3 0 0 16,-3 0-3-16,4 7-1 0,-11-7 0 0,7 3 0 15,4-3-17-15,-1 9-3 0,-3-6-1 0,0 7 0 16,0-1-18-16,4 1-4 0,-4-7-1 0,0 6 0 15,-3 4-2-15,6-4-1 0,-6 7 0 0,3-4 0 16,3 1 12-16,-3-1 2 0,1 7 1 0,-1 3 0 0,3-3-11 16,1 0-3-16,-1-4 0 0,4 7 0 0,-3-3 7 15,3 3 1-15,0 0 0 0,0 0 0 0,0 3-4 0,1-3 0 16,-1 0 0-16,0 3 0 0,0-3 6 0,-3-3 1 16,-1 3 0-16,-3 0 0 0,4 0-23 0,-4 3 9 15,-4-3-9-15,4 0 0 0,-3 0 15 0,-1 3-4 16,1-6-1-16,-1 3 0 0,1 0 1 0,0-4 0 15,3 4 0-15,-4 0 0 0,4 0 1 0,0-3 1 16,0 3 0-16,-3-3 0 0,6 0 4 0,-3-4 1 16,1 7 0-16,-1-6 0 0,0-4-18 0,0 1-9 15,0 6 1-15,-4-7 0 0,1 1 8 0,-1-4 0 16,-3 1 0-16,4 2 0 0,-4-2 8 0,0-1-8 16,-7 0 10-16,3 1-10 0,-3-1 11 0,-3-2-11 0,-1-1 12 15,-7 3-12-15,-3-6-12 0,0 7-8 0,-4-7-3 16,-3 3 0-1,0-3-114-15,-4-3-23 0,4 0-5 0,-4 0-724 0,8-3-145 0</inkml:trace>
  <inkml:trace contextRef="#ctx0" brushRef="#br7" timeOffset="119166.507">25633 13507 172 0,'0'0'16'0,"3"-6"-16"0,4 3 0 0,-3 3 0 16,3-3 284-16,0-3 53 0,-3 6 11 0,3-4 3 16,-7 4-223-16,0 0-45 0,3-6-9 0,-3 6-2 15,0 0 16-15,0 0 2 0,0-3 1 0,0 3 0 16,0 0-40-16,0-6-8 0,0 0-2 0,-3-1 0 16,-4-2 20-16,0 9 4 0,-1-3 1 0,1-7 0 15,-3 10-9-15,-1-3-1 0,-3-3-1 0,0 6 0 16,-4 0-23-16,1 0-5 0,-4 0-1 0,-1-3 0 15,1 3-10-15,-3 0-1 0,-1 0-1 0,0 0 0 16,0 0-5-16,-3 0-1 0,4 0 0 0,-5 0 0 0,5 0 4 0,-1 0 1 16,0 0 0-16,-3 0 0 0,-4-7 0 0,-3 7 0 15,0 0 0-15,-4 7 0 0,0-7-13 0,-3 3 11 16,-1-3-11-16,1 0 10 0,-4 9 5 0,4-9 1 16,0 3 0-16,-1 4 0 0,-6-4-7 0,3-3-1 15,-7 0 0-15,0 9 0 0,-3-9-8 0,-1 10 0 16,1-7 0-16,3 6 0 0,0-9 9 0,4 10 3 15,-8-10 1-15,4 9 0 0,-7-6-2 0,4 7-1 16,3-1 0-16,-4-3 0 0,5 1-2 0,-1 2-8 16,0-3 12-16,3 7-4 0,-3-4-8 0,1 1 12 15,-5-4-12-15,1 3 12 0,3 7-12 0,0-10 12 16,0 4-12-16,3-1 12 0,1 4-4 0,0-4 0 0,-1 0 0 16,-3 1 0-16,0-7-8 0,1 13 10 15,-5-10-10-15,8 3 10 0,3 7-10 0,0-10 0 0,-3 13 9 16,3-6-9-16,3-4 0 0,-2 4 9 0,-1 2-9 0,-4-2 0 15,1-1 9-15,3-2-9 0,4 2 0 0,-1 4 9 16,-6 0-9-16,7-7 0 0,3 4 9 0,0 2-9 16,0 1 8-16,0-7-8 0,-3 7 8 15,3-10-8-15,1 10 0 0,-1-4 0 0,-11 1 0 0,4 0 8 16,4-4-8-16,-4 10 0 0,4-7 0 0,0 4 0 16,3-3 0-16,-4-1 0 0,5 1 0 0,2 2 8 15,-2 1 1-15,-5-7 1 0,4 10 0 0,1-6 0 16,-1-1-10-16,0-2 0 0,0 2 0 0,4 7 0 15,-4 0 0-15,4-7 0 0,0 10 0 0,3-6 0 16,-3 0 12-16,-1-4-4 0,-3 7 0 0,4-6 0 16,-4 5-8-16,4-5 0 0,0 6 0 0,0-7 0 15,3 7 0-15,-3-6 0 0,-1 2-8 0,1 1 8 0,3-7 0 16,0 10 0-16,1-6 0 0,-1-1 0 0,4 4 0 16,-4-3 0-16,0-1 0 0,0 7 8 0,1-7-8 0,-5 1 0 15,5 6 0-15,-1-7-11 0,-3 7 11 0,6-6 0 16,-6 6 0-16,3-7 8 0,4 4-8 0,0-4 0 15,0 1 0-15,0-1 0 0,3 7 0 0,0-6 0 16,-3 6 0-16,0-7 0 0,-1 4 0 0,1-1 0 16,0 1 0-16,-4-3 0 0,1-1 0 0,-1 7 0 15,4-3 0-15,-4 3 0 0,0-7 0 0,0 7 0 16,4 0 0-16,0-7 0 0,0 7 0 0,-1-3 0 16,5 3 0-16,-1-7 8 0,0 7-8 0,4-7 0 15,0 10 0-15,-4-6 0 0,4 0 0 0,-4 3 12 0,1-1-4 16,-1-2 0-16,-3 3-8 0,3 0-8 0,0 0 8 15,1-4-12-15,-1 7 12 0,0-3 0 0,1 0 0 0,-1 3 0 16,0 0 0-16,1-3 0 0,-1-4 0 0,4 7 0 16,-4-3 0-16,0 3 0 0,1-3 0 0,2 0 0 15,-2-4 0-15,3 4 0 0,-4 0 0 0,4-3 0 16,0 2 0-16,-4-5 0 0,0 6 0 0,4-7 0 16,0 7 0-16,0 3 0 0,-4-9 0 0,7 5 8 15,1 4-8-15,-4-6 0 0,3 0 0 0,0-7 0 16,1 10 0-16,-1-3 0 0,0-1 0 0,4 1 0 15,0 3 0-15,-3 3 0 0,2-3 0 0,1-7 8 16,0 7-8-16,0 0 0 0,-4-4 0 0,8 4 0 16,-4-6 0-16,0 6 0 0,0-7 0 0,-1 1 8 15,5 5-8-15,-4-5 0 0,3 3 0 0,-3-1 0 0,3-5 0 16,1 2 0-16,-4 7 8 0,3-6-8 16,1-4 0-16,-1 7 8 0,-3-4-8 0,3 1 0 0,1-1 0 15,-1 4 0-15,1-3 0 0,-1-1 8 0,0 1-8 16,1-4 0-16,-1 7 0 0,1-4 0 0,3 1 0 0,0-4 0 15,-1 4 0-15,-2-1 0 0,-1-2 0 0,8-1 0 16,-4 4 0-16,3-4 0 0,-3 1 0 0,4 2 0 16,-1-6 0-16,1 4 8 0,-1-4-8 0,0 3 0 15,1 1 0-15,-4-4 0 0,3 0 0 0,1 4 0 16,3-10 0-16,-4 9 8 0,1 1-8 0,-4-7 0 16,3 6 0-16,1 1 0 0,-4-1 0 0,3-6 0 15,1 7 0-15,-1-1 0 0,1-6 0 0,-1 3 0 0,4-6 0 16,-7 3 8-16,3 7-8 0,4-10 0 0,-7 6 0 15,4-3 0-15,3-3 0 0,-4 10 0 0,1-7 0 16,3-3 8-16,0 0-8 0,-4 6 0 0,-3-3 0 16,7-3 0-16,0 0 0 0,0 0 0 0,-3 6 0 0,3-6 8 15,0 0-8-15,0 0 8 0,0 0-8 0,0 0 8 16,-7 0-8-16,7 0 8 0,0 0-8 0,-7 0 8 16,7 0-8-16,-8 0 0 0,5-6 8 0,3 6-8 15,0 0 0-15,0 0 0 0,-7 0 0 0,7 0 8 16,0 0-8-16,-4-9 0 0,4 6 8 0,-3-7-8 15,3 1 0-15,3-1 0 0,-3-2 0 0,4 3 8 16,-4-1-8-16,3-2 0 0,1-1 0 0,-1 0 8 16,1-2-8-16,0 2 0 0,-1 1 0 0,1-4 0 15,-1 3 0-15,1 4 0 0,-1-3 0 0,1 2 0 16,-1-2 0-16,4-1 0 0,-3-3 0 0,3 4 0 16,0 2 0-16,0-2 0 0,0 2 0 0,0-2 0 0,0 3 0 15,0-1 0-15,0 1 0 0,-3 2 0 0,-1 1 0 16,4-3 0-16,-3 9 0 0,-4 0 0 0,0 0 0 0,0 0 0 15,0 0-9-15,0 0 9 0,0 0 0 0,3 9 0 16,1 1-9-16,-1 2 9 0,-3-2 0 16,4-1 0-16,-4 3-8 0,0-2 8 0,0 2 0 0,4 7 0 15,-4-6-8-15,0 9 8 0,0-3 0 0,0-1 0 16,-4 4 0-16,0-3 0 0,4-3 0 0,-3 6 0 16,-1-3 0-16,1-1 0 0,3-5 0 0,-4 9 0 15,1-10 0-15,-1 4 0 0,1-3 0 0,-1-1 0 16,1 4 0-16,-1-10 0 0,1 10 0 0,-1-10 0 15,1 3 0-15,-1 1 0 0,1-1 0 0,-1-6 0 0,4-3 0 16,-3 7 0-16,3-7 0 0,0 0 8 0,0 0-8 0,0 0 0 16,0 0 0-16,0 0 0 0,0 0 0 0,7 3 0 15,0-3 9-15,3-3-1 0,8-4 0 16,-1 4 0-16,-2-9 5 0,6 2 1 0,3-2 0 0,8-4 0 16,0 4-3-16,0-7-1 0,3 6 0 0,-3 1 0 15,7-7-10-15,-4 6 0 0,-3-5 0 0,-1 5 8 16,1-6-8-16,0 7 0 0,0-1 0 0,-4-3 0 15,-7 4 0-15,4 2 0 0,-4 7 0 0,-4-6 0 16,-2-1 0-16,-1 7-14 0,0-3 2 0,0 0 0 16,0 0-105-1,0-4-21-15,4 1-4 0,3-4-1282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5T18:42:53.3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19604 10688 1094 0,'0'0'97'0,"0"0"-77"0,0 0-20 0,0 0 0 0,0 0 192 0,0 0 34 16,0 0 7-16,0 0 2 15,0 0-130-15,-7-6-25 0,-4 6-6 0,1 0-1 0,-4 0-17 0,-4 0-4 16,-3 0-1-16,-4 0 0 0,0 0-30 0,-6 0-5 15,2 0-2-15,-6 0 0 0,-4 0 4 0,-7 0 1 16,-10-3 0-16,0-3 0 0,-4 6-19 0,-4 0 0 16,-3 0 0-16,0 6-9 0,-4-6 21 0,-3 0 5 15,0 0 1-15,0 3 0 0,0-3 6 0,4 0 0 16,3 0 1-16,3 6 0 0,1-6 3 0,3-6 0 16,0 6 0-16,3 0 0 0,4 0 1 0,4 0 1 15,3 0 0-15,0 0 0 0,4 6-13 0,-1-3-2 16,1-3-1-16,3 4 0 0,-3-4 5 0,3 9 1 15,-3-9 0-15,3 6 0 0,4-3-20 0,3 1 0 16,0 2-13-16,4-3 5 0,-4 3 8 0,4-3 14 0,3 4-3 16,4-4-1-16,0 0-10 0,0 6 12 15,3-9-12-15,4 10 12 0,-4-1-12 0,8-6 8 0,-1 4-8 16,1-4 8-16,3 6-8 0,0 0 12 0,0-5-12 0,3 5 12 16,4-3-4-16,-3 7-8 0,3-4 12 0,0 4-4 15,0-1-8-15,3 4 0 0,-3 0 9 0,4 6-9 16,-1-4 0-16,1 14 0 0,-1-10 0 0,1 9 8 15,-1 4-8-15,1 5 0 0,-1 1 0 0,-3 0 0 16,4 3 0-16,-4 0 0 0,0 9 0 0,0 3 0 16,-4 4 0-16,4 3 0 0,-7-1 0 0,4 11 0 15,-1-8 0-15,-3 4 0 0,4-3 0 0,-4 10 0 16,-1-4 0-16,5 3 0 0,-4 0 0 0,3-3 0 16,1 10 9-16,-1-4-9 0,1 1 12 0,-1 5-12 15,4 1 14-15,0 3-4 0,0-7-1 0,0 7 0 16,4-3-9-16,-1 9 0 0,-3-3 0 0,0-3 8 15,4-4-8-15,-4 10 0 0,-4-6 0 0,1 6 0 0,3 0 0 16,-4 0 0-16,1-9 0 0,-4 9 0 0,3-6 9 16,1 3-9-16,-1-3 10 0,1-4-10 0,-5-2 0 15,5-7 0-15,-1 7 0 0,1-7 0 0,-4 0 0 0,3-6 0 16,4-3 0-16,-3-3 0 0,-1-7 0 0,1 4 0 16,-1-4 0-16,4-3 0 0,-7 1 0 0,4-4 0 15,-1 3 0-15,1-3 0 0,-1-3 12 0,4-6-3 16,-7 0-1-16,3 3 0 0,1-13 5 0,-1 10 1 15,1-10 0-15,-1 4 0 0,-3-4-5 0,4-3-1 16,-1 4 0-16,1-7 0 0,-1 3 0 0,1-6 0 16,3 0 0-16,-4 0 0 0,4 0 0 0,0-3 0 0,-3 3 0 15,3-3 0-15,0-7 0 0,0 7 0 0,3-7 0 16,-3 1 0-16,0-4 0 0,0 7 0 0,4-10 0 16,-4 4 0-16,0-1-8 0,0 1 0 0,0-10 0 0,0 9 0 15,3 0 8-15,-3-2-8 0,0-7 12 16,0 9-4-16,0-9 1 0,0 6 0 0,0-6 0 0,0 0 0 15,0 0-9-15,0 0 0 0,0 3 0 0,0-3 0 16,0 0 13-16,0 0-2 0,0 0-1 0,0 0 0 16,0 0 4-16,0 0 1 0,0 0 0 0,0 0 0 15,0 0-2-15,0 0 0 0,0 0 0 0,7 7 0 16,0-7-5-16,4 0-8 0,-1 0 11 0,1 0-11 16,3 0 0-16,0 0 0 0,4 0 0 0,0 3 0 15,3 0 0-15,3-3 0 0,1 0 0 0,7 0 0 16,3 0 0-16,0 0 0 0,4 0 0 0,7-3 0 15,0 3 16-15,3-3-4 0,4-4-1 0,4 7 0 0,-4-9-11 16,7 9 0-16,0-9 0 0,7 6-11 0,0-1 11 0,0-2 0 16,0-3 8-16,-4 6-8 0,1-7 0 15,-1 7 0-15,1-6 0 0,-4 2 0 0,0-5 0 0,-4 9 0 16,-3-4 0-16,-7-2-8 0,-4 6-7 0,-7-7-1 16,1 1 0-16,-12 6 0 15,1-3-112-15,-7-1-24 0,-1 1-4 0</inkml:trace>
  <inkml:trace contextRef="#ctx0" brushRef="#br0" timeOffset="-200397.109">5433 12432 403 0,'0'0'36'0,"0"0"-36"0,-4-6 0 0,4 2 0 16,-7-5 182-16,7 9 30 0,0-9 5 0,-3 5 2 15,3-5-102-15,0 9-20 0,0-9-4 0,0 6-1 16,3-4-29-16,4 1-7 0,-7 0 0 0,0-4-1 16,4 7-27-16,-1-3-6 0,1 3-1 0,-4 3 0 15,0 0-8-15,0-10-1 0,0 10-1 0,0 0 0 16,0-3 24-16,0 3 5 0,0 0 0 0,0 0 1 15,0 0 20-15,0 0 4 0,-4-6 1 0,4 6 0 16,-7 0-15-16,-3 0-3 0,3 0-1 0,0 0 0 0,0 6-18 16,3-3-3-16,-3 7-1 0,-4-1 0 0,4 1-14 0,0 2-3 15,-3-2-8-15,3 2 12 0,0 7-12 0,3-3 0 16,-3 9 0-16,0-3 0 0,0 0 0 0,3 3 0 16,-3 6 0-16,4-3 0 0,-4-3 0 0,0 7-8 15,7 5 8-15,-7-5 0 0,3-7 0 0,-3 6 0 16,7-3 0-16,-4-3 0 0,4-3 0 0,0-3 0 15,4 3 0-15,3-3 0 0,-7-7 0 0,11 1 0 16,-11 6 0-16,14-10 0 0,-11 4 0 0,4-4 0 16,4 1 0-16,3-1 0 0,-3-6 10 0,-4 3-10 15,10-2 10-15,-6-1-10 0,7-3 11 0,3 0-11 16,-7-3 12-16,7-1-12 0,4-2 12 0,-8-3-12 16,1 6 12-16,7-7-12 0,-8 1 10 0,1-1-10 15,0 4 8-15,-1-3-8 0,-10-7 14 0,11 3-2 0,-8 4-1 16,-2-7 0-16,-1 1-11 0,3-1 0 0,-6-3 0 15,-1 0-11-15,4 4 11 0,-3-1 0 0,3 0 0 0,-7 1 0 16,0 2 24-16,-7 1 6 0,7 2 2 0,-7 1 0 16,3-1-16-16,1 7-4 0,-1-3 0 0,-3 3 0 15,-3 0-12-15,2-4 0 0,-2 7 0 0,-4 0 0 16,-4 0 0-16,4 0 0 0,0 0 0 0,-4 7 0 16,1-4 0-16,3 0 0 0,-8 3 0 0,8-3 0 15,-10 7 0-15,13-4 0 0,-10 0 0 0,7 4 0 16,-7-1 0-16,6 4 0 0,5-4 0 0,-4 10 0 15,3-10 0-15,8 4 0 0,-8-1 0 0,4-2 0 16,0 2-12-16,0-2-6 0,3 5-1 0,4-8 0 16,-7 2-19-1,7 4-4-15,0-13-1 0,-3 9 0 0,3-9-21 0,0 9-4 0,0-9 0 16,0 0-1-16,0 10-117 0,0-10-23 0,-7 3-5 16,7-3-589-16</inkml:trace>
  <inkml:trace contextRef="#ctx0" brushRef="#br0" timeOffset="-199691.884">6304 12495 2113 0,'0'0'93'0,"-7"-7"20"0,4 7-90 0,-8-3-23 0,0 0 0 0,4-3 0 15,0 6 11-15,0-3-3 0,-3-4 0 0,3 7 0 16,-4 0-18-16,4 0-4 0,0 0-1 0,-4 0 0 15,-3 0 15-15,4 7 0 0,-1-4 0 0,-3-3 0 16,-4 0 11-16,1 9-11 0,-5-6 10 0,1 7-10 16,4-1 39-16,-8 4 1 0,7-4 1 0,1 4 0 15,-8 2 2-15,7 1 0 0,1 3 0 0,3-7 0 0,3 13-14 0,-7-3-2 16,8-6-1-16,-4 6 0 0,3 3-26 16,4-3 0-16,0 0-9 0,3 0 9 0,4 0-12 0,0-3 12 15,0 3-12-15,4-4 12 0,3-2-15 0,0 6 4 16,0-3 1-16,4-7 0 0,-1 7-6 0,4-6 0 15,1-4-1-15,-1 4 0 0,3-4 7 0,1-3 2 16,7 1 0-16,-1-1 0 0,1-3 8 0,0-3 0 16,3-3 0-16,4 3 8 0,-4-6 0 0,4 6 0 15,-1-7 0-15,-2 1 0 0,-1-3 0 0,-3-1 0 16,-1 4 0-16,-10-3 0 0,8-1 16 0,-12 1 4 16,4-4 1-16,-3 4 0 0,-4-10 0 0,3 10 0 15,-2-4 0-15,-5-3 0 0,1-2 8 0,-1-1 2 16,1 0 0-16,-4-3 0 0,0 6-22 0,0-2-4 0,0-1-1 15,0-3 0-15,-4 3-3 0,1 3-1 0,3-3 0 0,-4 7 0 16,1-7 7-16,-5 10 1 0,5-4 0 0,-4 1 0 16,0-4 0-16,0 10 0 0,3-4 0 0,-10 1 0 15,4-1-26-15,2 7-5 0,-2-3-1 0,-1 3 0 16,4-3 16-16,-7-1 0 0,4 1 0 0,-1 6 0 16,4-3-8-16,-4-3 8 0,4 6 0 0,0 0-9 31,7 0-14-31,0 0-2 0,-7 0-1 0,7 0 0 0,0 0-43 15,0 0-9-15,0 0-2 0,0 0 0 0,-10 0-38 16,10 0-8-16,0 0-2 0,0 0 0 0,0 0-97 16,0 0-20-16,0 0-4 0,0 0-1 0</inkml:trace>
  <inkml:trace contextRef="#ctx0" brushRef="#br0" timeOffset="-197161.82">7066 12473 1951 0,'0'0'86'0,"-3"-7"18"0,-4 4-83 0,0-3-21 0,3 0 0 0,0-1 0 16,1 4 0-16,-4-3 9 0,3 3-9 0,1-7 0 15,-1 10 0-15,4 0-22 0,-3-9 3 0,-1 9 1 16,-3-9 18-16,4 9 0 0,-8-4 0 0,0 4 0 16,1-3 0-16,-1-3-12 0,-3 6 12 0,0 0-10 15,0 0 32-15,-4 6 6 0,1-6 2 0,-1 3 0 16,-3 1 11-16,3-4 3 0,-3 6 0 0,3-3 0 0,-3-3-8 0,4 9 0 15,6-9-1-15,-7 10 0 0,4-7-7 0,4-3-2 16,-1 9 0-16,8-2 0 0,3-7 5 0,-4 6 1 16,-3 3 0-16,0 1 0 0,7-1-32 0,-4 1 0 15,4 2 0-15,0-2 0 16,0 2-15-16,0-3-9 0,4 1-1 0,3-7-1 16,0 6 13-16,0 1 2 0,4-7 1 0,6-3 0 0,-6 0 1 0,7 0 0 15,-4 0 0-15,3 0 0 0,1-3 9 0,0 0 0 16,-4-4 0-16,0-2 0 0,7 9 21 0,-10-9 3 15,6 2 1-15,-3 1 0 0,-3-3 0 0,0 2 0 16,-1-2 0-16,1 3 0 0,-4-4-11 0,3 4-2 16,-3-3-1-16,4 2 0 0,-8-2 0 0,1-4 0 0,0 4 0 15,3-4 0-15,0 4-11 0,-7 0 12 0,3 2-12 16,-3 1 12-16,0-3-12 0,4-1 0 0,-1 4 0 0,1 0 0 16,-1-4 0-16,1 1 0 0,3 6 0 0,-7 3 0 15,0 0-8-15,7-3 8 0,-4-4-10 0,-3 7 10 16,0 0-8-16,0 0 8 0,0 0 0 0,0 0-9 15,0 0 9-15,0 0 0 0,0 0-9 0,0 0 9 16,8 7 0-16,-8-7 0 0,0 0 0 0,14 3 8 16,-11 0-8-16,4 6 0 0,4-9 0 0,-4 10 0 15,0-10 0-15,3 6 0 0,5-3 0 0,-8-3 8 16,3 3-8-16,1-3 10 0,-1 0-10 0,5 7 10 16,-1-7 0-16,3 3 0 0,-17-3 0 0,11 0 0 15,-4 0 11-15,11 0 3 0,-15 0 0 0,-3 0 0 16,0 0-24-16,0 0 0 0,0 0-12 0,0 0 4 0,0 0 25 15,0 0 6-15,0 0 1 0,0 0 0 16,0 0 2-16,0 0 1 0,0 0 0 0,0 0 0 0,0 0-12 0,0 0-3 16,-3 9 0-16,3-3 0 0,-8 1-3 0,1 2-1 15,-3 0 0-15,-1 1 0 0,-6-1-8 0,-1 4 0 16,4-1 0-16,-7 7 0 0,0 0 0 0,3-3 0 16,-7 2 0-16,8 4 0 0,-1 0 0 0,-7 0 8 15,4-3-8-15,7 3 0 0,-11 0 8 0,4 0-8 16,7 6 8-16,-11-6-8 0,4 6 0 0,0-3 0 15,0-3 0-15,3 7 0 0,4-4 0 0,-7-3 0 16,7 6-14-16,-4-6 5 0,0 0-11 0,4 0-3 0,7-3 0 16,-3-1 0-1,3-2-33-15,0 3-8 0,3-7 0 0,-3-2-1 16,7-1-135-16,0-9-28 0</inkml:trace>
  <inkml:trace contextRef="#ctx0" brushRef="#br0" timeOffset="-196696.002">7098 12836 2278 0,'0'0'50'0,"0"0"10"0,-7 0 3 0,0-3 1 0,-7 3-51 0,7 0-13 0,-7-3 0 0,3 3 0 0,0 0 0 0,1 0-12 16,3 3 3-16,0-3 0 0,-4 3 19 0,4 4 4 15,0-4 1-15,0 6 0 0,-4 4-15 0,4-4 9 16,0 4-9-16,4 2 8 0,-4 1-8 0,0-7 0 16,3 10 0-16,1-6 0 0,-1-1 0 0,4 4 0 15,0 0 0-15,0-7 0 0,0 10-8 0,0-7 8 16,0-2 0-16,7 2 0 0,-3-2 0 0,-1-1 0 16,8 1 0-16,-8-7 0 0,4 3 0 0,4-3 15 15,3-3-3-15,-3 0 0 0,6 0 5 0,-3 0 1 16,4-9 0-16,-4 6 0 0,4-7 13 0,-1 1 2 15,-3-1 1-15,1 7 0 0,-1-9-11 0,-4 2-3 16,8 1 0-16,-11-4 0 0,4 4 23 0,-4 0 4 16,-4-1 1-16,1 1 0 0,-4-4-3 0,0 10 0 15,0-3 0-15,-4-4 0 0,4 7-17 0,-3-6-4 0,3-1-1 16,-7 7 0-16,-1-3-10 0,5 3-1 0,-4 0-1 16,0-4 0-16,3 7 17 0,-6 0 4 0,3 0 1 0,0 0 0 15,0 0-33-15,-4 7 0 0,4-4 0 0,7-3 0 31,-14 3-26-31,7 3-12 0,0-3-2 0,0-3-1 16,0 0-37-16,7 0-7 0,-7 7-2 0,7-7 0 16,-4 0-95-16,4 0-19 0,-7-7-4 0</inkml:trace>
  <inkml:trace contextRef="#ctx0" brushRef="#br0" timeOffset="-193625.095">5496 13965 518 0,'0'0'46'0,"0"0"-37"16,0 0-9-16,-7 0 0 0,0 7 330 0,-3-4 64 15,3-3 13-15,-4 0 2 0,0 6-310 0,4-3-63 0,0-3-12 0,-3 9-2 16,-1-5-3-16,8 5-1 0,-8-9 0 0,4 9 0 15,0 4-6-15,3-4 0 0,1 4-1 0,-1 6 0 16,-3 0 9-16,4 2 3 0,3 1 0 0,-7 0 0 16,0 10-12-16,7-4-3 0,0-3 0 0,-7 6 0 15,3 1-8-15,4-4 0 0,0-3 0 16,0-3 0 0,-7 0-26-16,7 3-4 0,-4-9-1 0,1 6 0 15,3-7-34-15,0-2-7 0,0-1-2 0,3-2-525 0,1-7-105 0</inkml:trace>
  <inkml:trace contextRef="#ctx0" brushRef="#br0" timeOffset="-191871.984">6068 13975 313 0,'0'0'13'0,"0"0"4"0,0 0-17 0,0 0 0 0,0 0 0 0,0 0 0 16,-7 6-13-16,0-6-7 0,7 0 0 0,-7 0-1 31,3 3-13-31,-6-3-2 0,6 6-1 0,4-6 0 0,-11 0 69 0,11 0 13 0,-7 0 3 0,7 0 1 15,-7 0 82-15,7 0 16 0,0 0 3 0,-3 0 1 16,-4 0-45-16,7 0-9 0,0 0-1 0,-7-6-1 16,0 6-19-16,7 0-4 0,0 0-1 0,0 0 0 15,0 0-11-15,0 0-3 0,0 0 0 0,-7 0 0 16,7 0-4-16,0 0-1 0,0 0 0 0,0 0 0 16,0 0-26-16,0 0-6 0,0 0 0 0,0 0-1 15,0 0-19-15,0 0 0 0,0 0 0 0,0 0 0 0,0 0 0 0,0 0-9 16,0 0 9-16,0 0 0 0,0 0 0 0,0 0 0 15,7-9 0-15,-7 9 0 0,0 0 0 0,0 0 0 16,0 0 0-16,0 0 11 0,0 0 16 0,0 0 3 16,0 0 1-16,0 0 0 0,0 0 4 0,0 0 1 15,0 0 0-15,0 0 0 0,0 0-15 0,0 0-2 16,0 0-1-16,0 0 0 0,0 0-7 0,0 0-2 16,0 0 0-16,0 0 0 0,0 0-9 0,0 0 0 15,0 0 9-15,0 0-9 0,0 0 0 0,0 0 9 16,0 0-9-16,0 0 0 0,-4 9 14 0,1 0-4 15,3-9-1-15,-4 10 0 0,4-7 8 0,-11 10 2 16,11-7 0-16,-7-3 0 0,4 6-7 0,-4 1-2 16,3-7 0-16,1 6 0 0,3 1-10 0,-7-4 0 0,3 0 9 0,1 4-9 15,3-4 0-15,0-6 0 0,0 3 0 0,0-3 0 16,0 0 0-16,0 0 9 0,3 9-9 0,-3-9 0 16,0 0 11-16,0 0-11 0,0 0 10 0,0 0-10 15,0 0 8-15,0 0-8 0,11 0 0 0,-8 0 0 16,4 4 0-16,7-4 0 0,-3-4 0 0,-4-5 0 15,4 9 0-15,3-3 0 0,-4-3 0 0,8 6 0 16,-11 0 0-16,11 0 0 0,-4-3 0 0,0 3 0 16,0 0 0-16,4 0 0 0,-4 3 0 0,0-3 0 15,-4 9-14-15,1-6 4 0,0 7 1 0,-4-1 0 16,3 0 9-16,-3 1 0 0,-3-7 0 0,3 13 0 16,-7-10 0-16,3 10 0 0,-6-4 0 0,3-2 0 15,0-1 0-15,0-3 11 0,0 4-3 0,0-1 0 0,-7 4 16 16,3-4 2-16,4 7 1 0,-7-10 0 15,0 3-17-15,4 7-10 0,-4-3 12 0,0-1-12 0,3 1 10 16,-10-4-10-16,3 4 8 0,1-4-8 0,-1 7 0 0,1-10 0 16,-8 3 0-16,7 1 0 0,-6 2-12 0,3-5 1 15,0 2 1-15,-1-6 0 16,1 0-13-16,-3 4-2 0,6-7-1 0,-3-7 0 16,3 7-94-16,1-3-20 0,3 3-3 0,0-9-481 15,0 9-97-15</inkml:trace>
  <inkml:trace contextRef="#ctx0" brushRef="#br0" timeOffset="-191527.756">5888 14015 2602 0,'0'0'57'0,"0"0"12"0,0 0 3 0,0 0 1 0,0 0-58 0,0 0-15 0,0 0 0 0,0 0 0 16,0 0 28-16,0 0 4 0,10-3 0 0,1-3 0 16,-4 6-52-16,11-3-9 0,-8-3-3 0,8 6 0 0,0-4 32 0,-1 1 0 15,4-3-8-15,4-3 8 16,-7 6 21-16,10-4 7 0,-3 4 2 0,-1-6 0 15,1-1-22-15,0 7-8 0,-1-3 0 0,1 3 9 0,0-7-9 0,-4 7 0 16,0-3 0-16,0 3 0 16,-3-3-91-16,-4 2-20 0,7 4-4 15,-10-3-1-15,3-3-72 0,-3 6-14 0,13-9-3 16,-13 9-611-16</inkml:trace>
  <inkml:trace contextRef="#ctx0" brushRef="#br0" timeOffset="-189870.928">5440 15282 1324 0,'0'0'118'0,"0"0"-94"16,0 0-24-16,-7 0 0 15,3 7 174-15,-6-4 30 0,-1 0 7 0,8 3 1 0,-8-3-147 0,11-3-29 16,-7 0-5-16,-4 10-2 0,4-4 13 0,7-3 2 15,-7 0 1-15,4 7 0 0,-4-1 0 0,0 4 0 16,7-4 0-16,-7 3 0 0,3 7-33 0,-3 0-12 16,0 0 9-16,0 3-9 0,-4 3 0 0,8 3 0 15,-11-3 0-15,3 7 0 0,-3-4 0 0,3 3 0 16,1-6 0-16,-4 7 0 16,3-10-31-16,-3 9 2 0,10-9 0 0,1 3 0 15,-1-9-118-15,4 6-23 0,4-13-5 0,-1 4-1 0</inkml:trace>
  <inkml:trace contextRef="#ctx0" brushRef="#br0" timeOffset="-189405.19">6078 15427 2689 0,'0'0'119'0,"0"0"25"0,-14-7-116 0,4 7-28 0,3-3 0 0,-4-3 0 16,4 6-63-16,-4 0-18 0,1 0-4 0,3 0-1 0,0 0 51 0,-7 0 11 16,3 0 1-16,0 9 1 0,-3-9 30 0,4 10 5 15,-4 2 2-15,3-2 0 0,-7 2 17 0,8 7 4 16,3-6 1-16,-7 5 0 0,3 4-23 0,0 0-5 16,4-3-1-16,0 3 0 0,0 0-8 0,4 0 0 15,3 6 0-15,-7-9 0 0,7-3 0 0,0 2-11 16,0 1 3-16,0-6 0 15,7-1-24-15,-4-2-4 0,4 2 0 16,7-2-1-16,-10-4 37 0,10-3 0 0,4-6 0 0,-4-3 0 0,7 6 0 16,4-10 0-16,-8 4 0 0,12-10 0 0,-5 7 28 0,5-13 0 15,2 9 0-15,-3-9 0 0,4 4 0 0,-4-4 0 16,1 0 0-16,-1 0 0 0,-3 3 9 0,-11-3 3 16,3 0 0-16,-6 0 0 0,0 0-12 0,-4 3-3 15,-4-3 0-15,-3 4 0 0,-3-4 19 0,3 3 3 0,0 3 1 16,-11 0 0-16,-3 4-32 0,3-1-5 0,-3 4-2 0,-3-4 0 15,-1 7-9-15,-7 0 10 0,8-3-10 16,-1 2 10-16,-10 7-10 0,3 0 0 0,7-3 0 0,-6 3 0 16,-1 0-16-16,4 0-1 0,0 3-1 0,3-3 0 31,-3 0-94-31,7 10-20 0,-4-4-3 0,4-3-660 0,0 0-132 0</inkml:trace>
  <inkml:trace contextRef="#ctx0" brushRef="#br0" timeOffset="-188860.972">5373 16728 2232 0,'0'0'99'0,"0"0"20"0,0 0-95 0,0 0-24 0,0 0 0 0,0 0 0 15,0 0 20-15,0 0 0 0,0 0 0 0,0 0 0 16,0 0-20-16,0 0 9 0,0 0-9 0,-4 12 0 15,4-2 30-15,-7-1-1 0,4 4 0 0,-4 6 0 16,3 3 9-16,1-4 2 0,-8 7 0 0,11 1 0 16,-11-1 2-16,8-3 1 0,-4 9 0 0,3 0 0 15,-6 1-35-15,-1-1-8 0,1 4 0 0,-1-4 0 16,-3 10 0-16,0-1 0 0,-7 1 0 0,3-6 0 0,7 5-15 16,-10-5-5-16,7-4 0 0,-4 1-1 0,11-10-2 0,-3 3 0 15,-4-10 0-15,14 4 0 16,-7-9-147-16,7-10-30 0,0 0-5 0</inkml:trace>
  <inkml:trace contextRef="#ctx0" brushRef="#br0" timeOffset="-188374.28">5898 16822 1900 0,'0'0'84'0,"0"0"18"0,0 0-82 0,0 0-20 0,0 0 0 0,-10-3 0 16,3 3 142-16,3-6 24 0,1 6 5 0,3 0 1 31,-7 0-163-31,0-4-32 0,3 4-6 0,-3 0-2 0,-4 4 31 0,4-4 16 0,-3 6-1 0,3 0-1 16,-7 4 12-16,3 5 2 0,4-2 1 0,-4 6 0 16,4-4-21-16,0 7-8 0,-3 0 0 0,3 6 9 15,3 1-9-15,-3-4 0 0,7 6 0 0,-7 0 0 16,4-2 0-16,3-4 0 0,-8 6-12 0,5 0 12 15,3-2-24-15,-4-4 4 0,4 3 0 0,0-3 0 16,0-3 0-16,4 0 1 0,7-3 0 0,-8-7 0 16,4 4 8-16,4-4 2 0,6-8 0 0,-3 2 0 15,4-6 9-15,7-6 0 0,-8 6-9 0,8-10 9 16,0-2 0-16,3 2 0 0,-3-2 8 0,3-7-8 16,4 3 13-16,-8-3-2 0,1-3-1 0,-4 1 0 0,-3-1 4 15,3 0 1-15,-10-3 0 0,-1 3 0 0,-3-4 25 16,0-2 4-16,-3 3 2 0,3-3 0 0,-7 3 2 0,0-3 1 15,-7-4 0-15,7 10 0 0,-4 0-18 0,-3-6-4 16,4 12-1-16,-4 1 0 0,0-1-10 0,0 0-1 16,-4 4-1-16,4 3 0 0,-4-1-14 0,-3 4 9 15,4 0-9-15,-8 2 8 16,4-2-28-16,-4 6-7 0,8 0-1 0,-11 0 0 16,6 0-6-16,-9 0-2 0,6 0 0 0,0 6 0 15,-6-2-122-15,3-4-25 0,-4 6-5 0</inkml:trace>
  <inkml:trace contextRef="#ctx0" brushRef="#br0" timeOffset="-186117.897">5338 10902 691 0,'0'0'61'0,"0"0"-49"15,0 0-12-15,-11-7 0 0,4 7 180 0,0 0 34 16,3 0 6-16,4 0 2 0,0 0-135 0,0 0-27 16,0 0-6-16,-7-3-1 0,7 3 6 0,-3-3 1 15,3 3 0-15,0 0 0 0,0-6-10 0,3-4-2 16,4 7 0-16,-7-3 0 0,7 0-4 0,0-1-2 16,4-2 0-16,-7 6 0 0,3-7-15 0,0 7-3 15,3-3-1-15,1-3 0 0,-4 5-23 0,7-5 9 16,-3 0-9-16,-8 6 0 0,8-4 0 0,-1 4 0 15,-3-6 0-15,4 9 0 0,-4-3 8 0,4-4-8 16,-4 14 0-16,3-4 0 0,-3 3 0 0,0 0-19 16,0 10 3-16,4 0 0 0,-8-1 16 0,5 1-12 0,-1 12 12 15,0-3-10-15,-4 4 10 0,4-4 0 0,-3 6 0 16,-1 0 0-16,-3-2 0 0,4 2-12 0,-1-6 4 16,1 6 0-16,3-2 8 0,-7-4 0 0,-7 3 0 0,3 0 0 15,1-3 0-15,-8 3 9 0,1-3-1 0,-4-3-8 16,-11 0 16-16,7 7-4 0,1-11-1 0,-8-2 0 15,4 3 5-15,-4-7 0 0,4-2 1 0,0 2 0 16,-4-2-2-16,7-10-1 0,-6 0 0 0,6 0 0 16,4-3 14-16,-7-4 2 0,7 1 1 0,-4-10 0 15,7 7-20-15,1-3-11 0,-4-1 12 0,7-6-12 16,3 7 0-16,-6-1 0 0,6 4 0 0,4-1 0 16,4 1-14-16,-1-1 3 0,4 7 1 0,4-3 0 15,3 6 10-15,0 0 14 0,7 6-3 0,-3-3-1 0,-1 7-10 16,8-4-11-16,-7 0 3 0,6 10 0 0,5-3-4 15,-5-4 0-15,1 4 0 0,0-4 0 0,3 4 12 16,4-4 0-16,-11 0 0 0,4-6 0 0,-1 7 10 16,1-1 1-16,-7 1 0 0,3-1 0 0,-7-6-11 0,3 7 0 15,-2-1 0-15,-5-6 0 0,-3 7 0 0,-3-1 0 16,3-6 0-16,-7-3 0 16,7 6-186-16,-7-6-33 0,0 0-6 0,0 0-2 15</inkml:trace>
  <inkml:trace contextRef="#ctx0" brushRef="#br0" timeOffset="-136091.611">434 14367 1508 0,'0'0'33'0,"0"0"7"0,0 0 2 0,0 0 0 0,0 0-34 0,0 0-8 0,3-7 0 0,-3 1 0 16,0 6 0-16,8-9-17 0,-5 9 4 0,-3 0 1 15,0 0 12-15,4-3 0 0,-4 3 0 0,7-7 0 16,-7 7 20-16,0 0 6 0,0 0 2 0,10-3 0 16,-10 3 22-16,0 0 5 0,0 0 1 0,0 0 0 15,4 0 21-15,-4 0 5 0,10 0 1 0,4 3 0 16,-7-3-19-16,1 7-4 0,2-7-1 0,1 0 0 15,-1 0-13-15,4 3-2 0,1-3-1 0,2-3 0 16,-3 3-16-16,4-7-3 0,3 4-1 0,0 3 0 16,-7 0-23-16,8 0 9 0,-8 0-9 0,10 0 0 15,-3 0 10-15,-6 0-10 0,9-3 8 0,-3-3-8 16,-6 6 9-16,6 0-9 0,-4 0 10 0,1-3-10 16,-4-4 14-16,0 7-3 0,0 0-1 0,4-3 0 15,-4 3 4-15,-3 0 1 0,3-3 0 0,0 3 0 16,0-6-7-16,4 6-8 0,-4 0 11 0,0 0-11 15,-4 0 17-15,5-3-3 0,-1 3-1 0,3-7 0 0,-3 7-13 16,-3 0 0-16,3-3 0 0,-3-3 0 16,-8 6 0-16,8 0 0 0,-1 0 0 0,-10 0 0 0,0-3 9 0,0 3-1 15,11 0 0-15,-11 0 0 0,0-10-8 16,0 10 8-16,0 0-8 0,0 0 8 0,0 0 0 0,4-3-8 16,-4 3 12-16,0 0-4 0,0-6-8 0,0 6 0 15,7-3 0-15,-7-3 0 0,3-1 0 0,-3 7 0 16,4-6 0-16,-4 6-11 0,0 0 11 0,7-3 0 15,-7-3 0-15,3-4 0 0,4 7 0 0,-3 0 0 16,-4-3 0-16,0 6 0 0,0 0 0 0,0-10 9 16,0-2-9-16,0 9 0 0,-4-7 10 0,-3 4-10 15,4 3 8-15,-4-7-8 0,3 7 15 0,1-3-3 16,-8 3 0-16,11-3 0 0,-11-1 13 0,4 1 3 0,4 3 0 16,-1-3 0-16,4 6-28 0,-10 0 0 0,3-4 0 0,3 4-11 15,4 0 11-15,0 0 0 0,-10 0 10 16,10 0-10-16,-4-6 0 0,4 6 0 0,-11 0 0 0,8 0 0 15,-4 0 0-15,3 0-13 0,-6 0 1 0,3 0 0 16,3-3 12-16,4 3 16 0,-10 0-3 0,6 0-1 16,-3 0-12-16,3-3-12 0,1-3 3 0,3 6 0 15,-7 0 9-15,7 0 0 0,-11-3 10 0,11 3-10 16,0 0 9-16,0 0-9 0,0 0 8 0,0 0-8 16,0 0 0-16,0 0 0 0,0 0 0 0,0 0 0 15,0 0-20-15,0 0-10 16,0 0-2-16,11 3 0 0,-4-3 15 0,0 0 2 0,4 9 1 0,-1-9 0 15,1 3 3-15,3 3 1 0,-4-2 0 0,1-4 0 16,3 9 10-16,-3 0 0 0,3-9 0 0,0 4 0 0,-3 5 0 16,3-9 0-16,3 6 0 0,-10-3 0 0,4 7 0 0,-1-7 0 15,1 3 0-15,0-3 0 0,-8 7 0 0,8-4 0 16,-11-3-8-16,10 0 8 0,-6 4 0 0,-4-7 0 16,7 3 0-16,-7 6 11 0,3 1-11 0,-3-10 0 15,0 0 0-15,0 3 0 0,0 6 8 0,-3-3-8 16,3-3 12-16,-7 1-4 0,3 5-8 0,4-3 0 15,0-6 0-15,-7 3 8 0,0 7-8 0,0-7 10 16,4 3-10-16,-4-3 10 0,3 7-2 0,-7-4 0 16,1 0 0-16,6 1 0 0,-6 2-8 0,6 4 0 15,-13-4 0-15,10 3 0 0,-4 1 0 0,0 3 0 16,1-4 0-16,-1 1 0 0,1-1 11 0,3 4 0 0,-4-3 0 16,4-4 0-16,3 4-11 0,-6-1 0 0,6-3 0 0,-3 1 0 15,4-7 0-15,-8 6-14 0,11 1 2 0,-10-1 0 31,6-6-56-31,-7 7-12 0,1-4-1 0</inkml:trace>
  <inkml:trace contextRef="#ctx0" brushRef="#br0" timeOffset="-125673.263">6491 8816 1911 0,'-25'-12'84'0,"15"12"19"0,-4-3-83 0,0-4-20 0,0 4 0 16,3-3 0-16,-3 6 39 0,3 0 3 15,1-3 1-15,3 3 0 0,0-3 7 0,7 3 2 0,0 0 0 0,0 0 0 16,0 0-16-16,0 0-2 0,0 0-1 0,0 0 0 16,0 0 14-16,7 3 2 0,3-3 1 0,1 3 0 15,3-3 3-15,4 6 1 0,-4-3 0 0,3 4 0 16,11-4-14-16,-3 0-4 0,3 3 0 0,8-3 0 15,-1-3-10-15,4 10-2 0,7-10-1 0,-1 9 0 16,1-6-4-16,4-3-1 0,3 6 0 0,0-6 0 16,7 4-6-16,0-4-2 0,7 9 0 0,0-9 0 15,3 6 15-15,4-3 3 0,-7-3 1 0,11 0 0 16,-1 4-13-16,1-4-2 0,0-4-1 0,-1 1 0 16,-6-3 5-16,3 6 1 0,-11-9 0 0,4 9 0 15,0-4-6-15,4-2-1 0,-4 3 0 0,0-6 0 16,-3 6 6-16,-1-4 1 0,-3 4 0 0,0 3 0 15,0-6-7-15,4 6 0 0,-8-3-1 0,0 3 0 0,1 0-3 16,-8 0 0-16,4 0 0 0,-11 3 0 16,1-3-8-16,3 0 12 0,-4-3-12 0,0 3 12 0,1 0-12 0,-1 0 0 15,0-3 0-15,1 3 0 0,-8-7 0 0,0 7 8 16,1 0-8-16,-1 0 12 0,-3 0-12 0,-1 0 0 16,-2 0 9-16,2 0-9 0,-3 0 8 0,1 7-8 15,-1-4 8-15,0-3-8 0,0 0 0 0,4 3 0 16,-4 3 0-16,-3-3 0 0,0-3 0 0,-1 0 0 15,1 0 0-15,3 0 0 0,-3 0 0 0,-4 0 9 16,0 0-9-16,-3 0 0 0,-4 0 15 0,0-3-4 16,0-3-1-16,0 3 0 0,-3 3 0 0,3-3 0 15,0 3 0-15,0-7 0 0,0 7-10 0,1 0 10 16,2-3-10-16,1 3 10 0,0-6-10 0,3 6 0 16,0 0 0-16,4 0 0 0,-1 0 0 0,1 0 0 0,3 0 0 0,4 6 0 15,0-6 0-15,-1 3 0 16,-6-3 0-16,0 7 0 0,7-4 0 0,-4-3 8 0,-11 0-8 0,1 0 8 15,3 0-8-15,-3 0 0 0,-1 3 0 0,-2-6 0 32,-5 3-24-32,1 0-6 0,-1-10-2 0,1 10 0 15,-8-9-86-15,1 6-18 0,3-7-3 0</inkml:trace>
  <inkml:trace contextRef="#ctx0" brushRef="#br0" timeOffset="-84540.371">16598 5110 806 0,'0'0'36'0,"0"0"7"0,0 0-35 0,0 0-8 0,-3-7 0 0,3 7 0 16,0 0 139-16,-4 0 25 0,-3-12 6 0,4 12 1 15,-4-3-95-15,7 3-20 0,-8-6-3 0,1 6-1 16,-3 0 0-16,3 6-1 0,-4-6 0 0,1 3 0 15,-1-3-34-15,0 6-6 0,-3 0-2 0,0 1 0 16,-3 2-9-16,2-6 8 0,-2 10-8 0,-1-4 8 16,8-2-8-16,-5 2 10 0,-6-3-10 0,0 4 10 15,0 2 3-15,0-2 1 0,0-1 0 0,-1 3 0 16,1 4 15-16,0-6 3 0,0-4 1 0,3 10 0 16,-3-4 3-16,0 1 0 0,3-1 0 0,1 4 0 15,-1 0-15-15,0-1-2 0,-3-2-1 0,4-1 0 16,-1 4-18-16,0-3 0 0,1-1 8 0,-4 1-8 15,-1 9 8-15,5-7-8 0,-1-2 12 0,0-1-12 16,-3 7 0-16,7-6 0 0,-3 9 0 0,-1-7-9 16,0 1 9-16,1 0 0 0,-1-1 0 0,4 4 0 15,0-6 0-15,0 9 0 0,0-7 0 0,-1 1 0 0,1 6 0 16,4-3 0-16,-4-7 0 0,0 10 0 0,6-3 8 16,-2 0-8-16,-1-7 8 0,1 10-8 0,-1-3 8 15,4 0-8-15,0-3 10 0,-4 6-10 0,4-13 0 16,0 10 8-16,4-7-8 0,-4 4 0 0,0 0 0 0,0-4 0 15,-4 7 8-15,8-6-8 0,-8-4 0 16,4 10 0-16,0-7 0 0,0-2 0 0,0 2 0 0,0-2 0 16,3 2 8-16,-3-2-8 0,4-1 12 0,-1 4 0 15,-3-7 0-15,3-3 0 0,1 7 5 0,-1-4 1 16,4 0 0-16,-3 0 0 0,3-6-4 0,-4 3-1 16,4 7 0-16,0-10 0 0,0 0-1 0,-3 3-1 15,-1 6 0-15,4 1 0 0,-7-10-11 0,4 9 10 16,-4 1-10-16,3-7 10 0,1 6-10 0,-1 1 10 15,1-7-10-15,-1 6 10 0,-3-9-10 0,7 0 0 0,0 0 0 0,0 0 0 16,0 0 0-16,0 0 0 0,0 0 0 0,0 0 0 16,0 0 11-16,0 0 0 0,0 0 0 0,0 0 0 15,0 0 24-15,0 0 5 0,0 0 0 0,0 0 1 16,-4 0-16-16,4 0-3 0,-3-9-1 0,3 6 0 16,-7-7 4-16,7 1 1 0,-4 6 0 0,1-7 0 15,-1 1-18-15,1-1-8 0,3 1 0 0,-4 3 8 16,1-4 8-16,3 1 0 0,0 0 1 0,0-4 0 15,0 7-8-15,0-10-1 0,0 0-8 0,3 10 12 16,1-10-12-16,-4 4 0 0,0 2 0 0,3 1 0 16,-3-4 0-16,4 4 9 0,-1 0-9 0,-3 9 8 15,4-13-8-15,-1 4 0 0,-3 6 0 0,0-7 0 16,0 10 0-16,0 0 0 0,4-9 0 0,-4 9 0 0,0 0 0 16,0 0 0-16,0 0 0 0,0 0 0 15,0 0-8-15,0 0 8 0,0 0 0 0,0 0 0 0,0 0 0 0,0 9 0 16,0 4 0-16,3-4 0 0,-3 4 0 0,4-4 0 15,-1 0 0-15,1 4 0 0,0 6 0 0,-1-7 0 16,1-2 0-16,-4 2 0 0,3 7 0 0,1-6 0 16,-4 2 0-16,3 1 0 0,1-7 0 0,-1 10 0 15,-3-6-11-15,0-1 11 0,0-2 0 0,-3 5 0 16,3-8 0-16,0 2 0 0,-4 1 0 0,4-1 0 16,-3 0 0-16,3-6 0 0,-7 7 8 0,7-10-8 15,0 0 8-15,-4 3-8 0,1 6 0 0,-1-2 0 0,0-4 0 16,4-3 0-16,0 0 0 0,0 0 0 0,-3 9 0 15,3-9 8-15,0 3-8 0,0-3 8 16,0 0-8-16,0 0 8 0,0 10-8 0,0-10 0 0,0 0 0 0,0 0 0 16,0 0 0-16,0 0 12 0,0 0-2 15,7 0-1-15,-7 0 8 0,11 0 2 0,-4 0 0 0,3-3 0 16,1-4-1-16,-1 4 0 0,1 0 0 0,0-3 0 16,-1-4-6-16,4 7-2 0,0-6 0 0,0-1 0 15,4 1-10-15,0-3 0 0,-1 2 0 0,1 1 0 16,3-4 0-16,4 4 0 0,-4-1 0 0,4 7 0 15,3-6 0-15,-3-1 0 0,-1 7 0 0,5-6 0 16,-5 6 0-16,1-4 0 0,-4 4 0 0,-3-3 0 16,-1 6-30-1,1 0-5-15,-7 0-1 0,-4 0 0 0,-7 0-144 0,0 0-28 16,0 0-7-16</inkml:trace>
  <inkml:trace contextRef="#ctx0" brushRef="#br0" timeOffset="-82338.622">15801 6483 288 0,'0'0'25'0,"0"0"-25"0,0 0 0 0,0 0 0 16,0 0 272-16,0 0 48 0,0 0 11 0,0 0 1 15,-4-9-226-15,1-1-46 0,3-2-8 0,0 12-3 16,-7-10 7-16,0 7 2 0,3-3 0 0,1 3 0 16,-4-6-25-16,-4 5-5 0,0-2 0 0,1 3-1 15,-1 0-1-15,-3-3 0 0,-3 6 0 0,-5-4 0 16,1 4-9-16,-3-6-1 0,-1 6-1 0,0 0 0 15,-7 0-4-15,1 0-1 0,-1-3 0 0,-7-3 0 16,4 6 6-16,-4-3 0 0,4-1 1 0,-1-2 0 16,-2-3 18-16,-1 9 3 0,0-10 1 0,0 4 0 15,4-3-8-15,-4-1-2 0,0-2 0 0,1 2 0 16,-5 4-7-16,-3 0-2 0,0 0 0 0,-3 2 0 16,0-2-12-16,-1 6-8 0,1-3 8 0,0 3-8 15,-1 3 0-15,-3-3 8 0,-3 0-8 0,-1 6 0 16,1-2 0-16,3-4 8 0,-3 9-8 0,3-6 0 0,0-3 0 15,3 9 0-15,-3-9 0 0,8 7-8 0,-5-4 8 16,-3-3 0-16,4 0 0 0,-1 0 0 0,5 0 0 0,2 0 0 16,-6-3 0-16,3-4 0 0,4 4 8 0,-1-3-8 15,1 3 8-15,3 0-8 0,-3-3 12 0,3 2-1 16,-3-2-1-16,-1 3 0 0,5-3 16 0,-1 6 3 16,0-7 1-16,0 1 0 0,0 6-30 0,1 0 8 15,2-3-8-15,-3 3 0 0,4 0 0 0,0 0 0 16,0 0 0-16,-4 0 0 0,4 3 0 0,-4-3 0 15,0 10 0-15,0-7 0 0,4-3 0 0,-4 6 0 16,4-3 0-16,0-3 0 0,-1 6 0 0,4-2-16 16,1-4 3-16,-1 9 1 0,4-6 20 0,0-3 4 0,-1 9 0 15,8-9 1-15,-4 7-13 0,4-4-18 0,-3-3 4 0,-1 9 1 16,4-6 21-16,0-3 4 0,-1 0 0 0,8 10 1 16,-3-10-13-16,3 6-15 0,-1-3 3 0,1 0 1 15,0 4 11-15,4-4 0 0,-4 3 0 0,-1-3 0 16,1 7 0-16,4-7 0 0,-1 3 0 0,4-3 0 15,-4 7 0-15,4-4 0 0,0 0 0 0,0-6 0 16,0 10 0-16,7-10 0 0,-3 9 0 0,-1 0-8 16,1-6 8-16,-1 13 0 0,4-10-9 0,-3 4 9 15,3 5 0-15,0-2-9 0,0 0 9 0,-4-1 0 16,4 7 0-16,0-7-8 0,-3 7 8 0,-1 3 0 16,4 0 0-16,0 0 0 0,-3 0 0 0,3 9 0 15,0 1 0-15,-4 5 0 0,0-2 0 0,-3 9 0 0,4-3 0 16,-4 3 0-16,3-4 0 0,-3 4 0 0,4-3 0 15,-4 0 0-15,3-1 0 0,1 1 0 0,3-6 9 0,-4-1 3 16,4 4 0-16,4-7 0 0,-4 1 4 0,3-7 0 16,-3 6 1-16,4-9 0 0,3 6-5 0,-4-3-2 15,1-6 0-15,-1 3 0 0,1 0-10 0,-1-6 10 16,-3-1-10-16,4 1 10 0,-1-3-10 0,1-1 0 16,-4-2 9-16,3 2-9 0,1-6 8 0,0 4-8 15,-1-4 8-15,-3 3-8 0,4-2 0 0,-4-7 8 16,0 0-8-16,3 3 0 0,-3 6 0 0,0-9 9 15,0 0-9-15,4 3 0 0,-1 7 13 0,-3-10-4 16,0 0-1-16,4 9 0 0,-4-9 3 0,7 3 0 0,-7-3 0 16,7 7 0-16,0-4 2 0,3-3 1 15,-3 0 0-15,8 0 0 0,-1 0-2 0,3 0-1 0,-3 0 0 16,4 0 0-16,0 0-11 0,3 0 12 0,4 0-12 0,-1 0 12 16,5 6-12-16,2-6 0 0,-3 3 0 0,1-3 0 15,-1 6 0-15,4-2 0 0,-1-4 0 0,1 0 0 16,3 3 0-16,4-3 0 0,7 6 0 0,-4-3 0 15,4-3 0-15,4 0 0 0,-1 6 0 0,4-3 0 16,-4 4 8-16,4-4-8 0,4 0 8 0,3 6-8 16,0 1 0-16,7-7 0 0,0 6 0 0,3-2 0 15,-6 2 0-15,3-3 0 0,0 1 0 0,3 2 0 16,1 0 0-16,7-2 0 0,-1 2 0 0,-3-3 0 16,7-2 0-16,-6 5 8 0,2-6-8 0,8-3 8 15,-1 9-8-15,1-9 0 0,0 7 0 0,-4-4 0 16,4-3 0-16,-4 0 0 0,7 0 0 0,-3 0 0 15,-8 0 0-15,4 0 0 0,-3 0 0 0,0 0 0 0,3-3 0 16,-4-4 0-16,1 7 0 0,-4 0 8 0,-3-3-8 16,-8 3 0-16,4-6 0 0,-3 6 0 0,-4 0 0 0,0 0 0 15,0 0 0-15,-8 0 0 0,1-3 0 0,-7 0 0 16,0-3 0-16,-4 6 0 0,-3 0 0 0,0-10 0 16,-4 10 0-16,1-3 12 0,-1-3-12 0,0 3 0 15,-10-1 0-15,3-2 8 0,0-3-8 0,-3 6-9 16,-7-4 9-16,3 1-13 0,-4 0 36 0,1-4 7 15,-7 1 2-15,3 3 0 0,-7-1-32 0,0-2 8 16,0 6-8-16,0-7 0 0,-4 1 10 0,-3-3-1 16,4 2 0-16,-8 1 0 0,4-1 2 0,-3-2 0 0,-4-1 0 15,3 1 0-15,-3-4-11 0,4 3 0 0,-8 1 0 16,4-7 8-16,0 0-8 0,4-3 0 0,-4 0 9 16,3 0-9-16,-3 4 0 0,3-7 0 0,1-4 0 0,3 4 0 15,-4-3 0-15,1 3 9 0,3-6-9 16,0-1 10-16,-4 4-10 0,4-3 0 0,-3 6 0 0,3-4 8 15,3 7 1-15,-3-3 0 0,0-3 0 0,4 3 0 16,-4-3 0-16,0 0 0 0,0 2 0 0,0-2 0 16,0 3-9-16,0-3 0 0,3 6 0 0,-3 0-11 15,0-9 23-15,0 6 4 0,4-4 0 0,-4 1 1 16,3 6-17-16,-3-3 0 0,0 3 0 0,0 0 0 16,4-3 0-16,-4 3-12 0,0 6 1 0,0 1 1 15,0-7 10-15,0 12 0 0,3-2 0 0,-3-1-8 16,0 1 8-16,0-4 0 0,-3 13 0 0,-1-10 0 15,1 7 0-15,3-3 0 0,-4 2 0 0,4 1 0 0,-3-3 0 16,3 6 0-16,0-4 0 0,0 7 0 0,-4-3 0 0,4 3 0 16,0-9 0-16,0 9-8 0,0 0 8 0,-3-3 0 15,3 3 0-15,0-7 0 0,0 7 11 0,0 0 4 16,0 0 1-16,-4-3 0 0,1-3-16 0,-1 3 0 16,1 0 0-16,-4-3 0 0,3 6 0 0,4 0 0 15,0 0 0-15,0 0 0 0,-14 0-16 0,7 0 1 16,0 6 0-16,0-6 0 0,-4 0 24 0,4 0 5 15,-3 0 1-15,3 0 0 0,-4 0-15 0,0 0 0 16,1 0 0-16,-1-6 0 0,-3 6 0 0,3 0 0 16,-3 0 0-16,0 0 0 0,0-10 0 0,0 10 8 15,0-3-8-15,-7 0 0 0,0-3 0 0,3 2-18 0,-7-2 4 16,1 6 1-16,-5 0 13 0,-2 0 0 0,-1 0 0 16,-3 0 0-16,-1 6 8 0,1-2-8 0,-4 2 0 0,4-3 0 15,0 0 0-15,3 3 0 0,0-2 0 0,7 2 0 16,1-3 0-16,-1 0 0 0,4 3-15 0,-4-6-982 15,1 0-197-15</inkml:trace>
  <inkml:trace contextRef="#ctx0" brushRef="#br0" timeOffset="-67173.504">19427 15702 115 0,'0'0'0'0,"0"0"10"0,0 0-10 0</inkml:trace>
  <inkml:trace contextRef="#ctx0" brushRef="#br0" timeOffset="-66629.656">19322 15715 1004 0,'0'0'44'0,"0"0"10"0,0 0-43 0,0 0-11 0,0 0 0 0,0 0 0 16,0 0 106-16,0 0 19 0,0 0 4 0,0 0 1 16,0 0-58-16,0 0-11 0,0 0-2 0,0 0-1 15,7 0-38-15,0 0-7 0,0 0-1 0,0 0-1 16,0 6-11-16,4-3-17 0,-4-3 4 16,3 4 1-16,4-4 12 0,0 6 0 0,-3-3-10 0,7-3 10 15,-4 0 0-15,3 0 0 0,1 6 0 0,3-3 0 16,0-3 0-16,4 0 0 0,0 7 0 0,-1-4 0 15,5-3 0-15,-1 3 8 0,4-6 0 0,-1 3 0 16,-2 3-8-16,2-3 0 0,-2 0 0 0,-1 0 0 16,0 0 0-16,0 0 0 0,-3 0 0 0,0 6-11 15,-1-6 11-15,1 3 0 0,-4-3 0 0,0 0 0 16,-3 0 0-16,0 0 0 0,-4 7 8 0,-4-7-8 16,1 3 11-16,-11-3-3 0,0 0 0 0,7 0 0 15,-7 0 10-15,0 0 2 0,0 0 0 0,0 0 0 16,0 0 20-16,0 0 5 0,-7-3 1 0,-4-4 0 0,8 4-21 15,-8-3-4-15,1 6-1 0,-1-3 0 0,4 0-12 0,-4-4-8 16,1 4 8-16,-4-3-8 0,3 6 0 16,-3-3 8-16,3 3-8 0,-6-6 0 0,3 6 0 0,-4 0-15 15,0-4 3-15,-3 4 0 0,4 0 12 0,-5 0 0 16,-2 4 0-16,3-4 0 0,-4 0 0 16,4 0 0-16,-4 0 0 0,4 0 0 0,0 0 8 0,-1 0-8 15,1 0 0-15,0 0 0 0,4 0 0 0,-5 0 0 16,-2 0 0-16,6 0 0 0,0 6 0 0,1-6 0 15,3 0 0-15,-4 0 0 0,4 0 0 0,0 0 0 16,0 3 0-16,3-3 0 0,0 0 0 0,4 0 0 16,-3 0 0-16,3 6 0 0,7-6-12 0,-7 3 3 0,3-3 1 15,4 0 0-15,0 0-8 0,0 0 0 0,0 0-1 16,0 0 0-16,0 0-3 0,0 10 0 0,4-7 0 16,3 6 0-1,3-9-19-15,1 10-4 0,7-10-1 0</inkml:trace>
  <inkml:trace contextRef="#ctx0" brushRef="#br0" timeOffset="-63553.748">9677 12667 288 0,'0'0'25'0,"0"0"-25"0,0 0 0 0,0 0 0 0,0 0 155 0,0-3 25 16,-4-7 6-16,4 10 1 0,0 0-135 0,0 0-26 16,0 0-6-16,0 0 0 0,0 0 21 0,0 0 5 15,0 0 1-15,0 0 0 0,0 0 21 16,0 0 5-16,0 0 1 0,0 0 0 0,0 0-2 0,0 0-1 15,0 0 0-15,0 0 0 0,0 0-11 0,0 10-3 16,0-1 0-16,-3 4 0 0,3-1-26 0,0-2-6 16,-4 9-1-16,4-1 0 0,4-2-8 0,-1 6-3 15,-6-3 0-15,3 3 0 0,3 0 11 0,-3 0 1 16,4 0 1-16,-4 6 0 0,3-6-3 0,1 6-1 16,-1-3 0-16,-3-3 0 0,0 6-6 0,4-3-2 15,-1-3 0-15,-3 3 0 0,4-3-14 0,-4 0 0 0,0-3-9 16,0 3 9-16,0-6 0 0,0 6 0 0,-4-7 0 15,1 1 0 1,3-6-44-16,-4 5-2 0,-3-9-1 0,4 4 0 16,-1-1-61-16,4-9-13 0,-7 0-3 0,4 0-683 0</inkml:trace>
  <inkml:trace contextRef="#ctx0" brushRef="#br0" timeOffset="-63015.692">9490 12752 979 0,'-4'-13'87'0,"4"13"-70"0,4-9-17 0,-1-1 0 0,-6-2 97 0,6 2 16 15,1 1 3-15,-1 3 1 0,1-4-48 0,3 1-9 16,0-1-3-16,-4 1 0 0,5 0-3 0,-1-4-1 15,0 10 0-15,0-6 0 0,0-1-9 0,0 1-3 16,0-1 0-16,0 10 0 0,0-9-8 0,4 6-1 16,-4 0-1-16,0-4 0 0,0 7-20 0,0-9-11 15,0 9 12-15,0 0-12 0,3-3 20 0,1 3-4 16,0-10 0-16,-1 10 0 0,8-3 4 0,-4 3 1 16,4-6 0-16,-1 6 0 0,4 6-9 0,-3-3-1 15,0-3-1-15,-1 10 0 0,1-7-10 0,0 3 0 0,-1-3 9 16,-3 7-9-16,0-1 0 0,1-6 0 15,-1 7 0-15,-4 2-12 0,1-2 12 0,3-1 0 0,-7 4 0 16,0-4 0-16,4 0 11 0,-4 4 1 0,0 6 0 16,0-10 0-16,-4 4-12 0,4-4 0 0,0 1 0 0,-3 2 0 15,0-2 0-15,-1-1 0 0,-3-6-12 0,0 7 12 16,0-1 0-16,0 0 8 0,-3-6 2 0,-1 10 0 16,-3-7 2-16,-4 4 1 0,1-7 0 0,-4 9 0 15,0-2-13-15,-1-1 0 0,-2 1 0 0,-4-7 0 16,3 12 0-16,-3-8 0 0,-4 2 0 0,8 0 0 15,-5 1 0-15,5-7 0 0,-1 6-12 0,0-9 12 16,4 10-14-16,0-10 4 0,0 0 1 0,4 0 0 16,-1 0-19-16,4 0-4 15,-4 0-1-15,4 0 0 0,0-3-22 0,0 3-4 16,7 0-1-16,0 0 0 0,-10-7-29 0,10 7-7 16,0 0 0-16,-4 0-1 0,4 0-100 0,0 0-20 0</inkml:trace>
  <inkml:trace contextRef="#ctx0" brushRef="#br0" timeOffset="-62215.039">10478 12382 518 0,'0'0'23'0,"0"0"5"0,7 0-28 0,-7 0 0 15,0 0 0-15,0 0 0 0,10-10 236 0,-6 10 41 16,-8-6 9-16,4 6 2 0,0 0-174 0,4-6-34 16,-4-4-8-16,0 10 0 0,-7-3-10 0,7 3-2 15,3-6 0-15,-3 3 0 0,-10-7-3 0,6 10-1 16,4 0 0-16,0 0 0 0,0 0-16 0,-7-9-3 0,0 9-1 0,7 0 0 15,0 0-16-15,0 0-4 16,-14 6-1-16,3-3 0 0,8 4-7 0,-8-1-8 0,-3 0 11 0,0 4-11 16,-4-7 14-16,8 9-4 0,-1-2-1 0,1-1 0 15,-8 4 7-15,7 2 2 0,1 1 0 0,3 3 0 16,-7-7-8-16,3 10-2 0,-3 3 0 0,3 0 0 16,1-3-8-16,-1 10 8 0,-3-1-8 0,3 0 8 15,1 4-8-15,-1-4 0 0,1 1 0 0,3-1-11 16,-4 0 11-16,4 1 0 0,0-1 0 0,0 0 0 15,0-9 10-15,3 10 1 0,1-10 0 0,-1 9 0 16,4-9-11-16,-3 9 0 0,3-12 0 0,0 9 0 16,3-2 0-16,-3 2 0 0,4-3 0 0,-1-3 0 15,4 6 0-15,-3-3 0 0,3-6 0 0,3 3 8 16,1 0-8-16,0 0 0 0,-1-3 0 0,4 3 0 16,0-4 0-16,4-5-11 0,3-1 11 0,-3 4-8 15,0-3-1-15,-1-4 0 0,11 4 0 0,-10-4 0 16,-7-6-33-16,3 7-6 15,14-10-2-15,-3 9 0 0,-4-9-145 0,-4 6-29 0</inkml:trace>
  <inkml:trace contextRef="#ctx0" brushRef="#br0" timeOffset="-61452.046">10820 12689 864 0,'0'0'76'0,"0"0"-60"16,0 0-16-16,0 0 0 0,0 0 206 0,0 0 38 15,0 0 8-15,0 0 2 0,-7 0-175 0,0-3-35 16,7 3-8-16,-4-3 0 0,-7-4-13 0,1 7-3 16,3 0 0-16,0-3 0 0,7 3 8 0,-7 0 2 15,-7 0 0-15,3 0 0 0,0 0 6 0,4 0 2 16,-3 3 0-16,-1-3 0 0,4 10-8 0,0-7-2 16,-3 6 0-16,-5-2 0 0,1 5-16 0,4 1-4 15,3-4-8-15,-7 10 12 0,-4-3-12 0,4 2 0 16,7 4 0-16,-4 7 0 0,-3-4 0 0,3 3 0 15,1-3 0-15,3 6 0 0,3-2-9 0,1-4 9 16,-4 6 0-16,3-3-9 0,11-3 9 0,-3 4 0 16,-4-7 0-16,0-1 0 0,3-2 0 0,1 0 0 0,6-3 0 15,-3 3 0-15,-3-7 10 0,3 4-2 0,11-10-8 16,-4 4 12-16,-4-1-2 0,5-3-1 0,2-3 0 0,1-3 0 16,-4 0 15-16,4 0 2 0,-1-3 1 0,8-3 0 15,3-3-16-15,-3-1-3 0,-8-2-8 0,5-1 12 16,2 0 0-16,1-2-1 0,-4-7 0 0,-7 6 0 15,-3 0-11-15,-1-5 10 0,8 8-10 0,-7-9 10 16,-11 3-10-16,0-3 0 0,10-6 0 0,-3 6 0 16,-10 0 12-16,-1-9 1 0,4 9 0 0,0-3 0 15,0-3-13-15,-7 2 0 0,-7 1 0 0,3-6 0 16,4 9 0-16,-3 0 0 0,-11 0 0 0,7 3 0 16,-1 4 0-16,1-4 0 0,0 0-8 0,0 6 8 15,-4 1-20-15,4 3 0 0,7-4 0 0,-3 4 0 16,-4-1-27-16,3 1-5 15,0-1-2-15,1 10 0 0,3-9-102 0,0 9-21 0,0 0-4 16</inkml:trace>
  <inkml:trace contextRef="#ctx0" brushRef="#br0" timeOffset="-60923.143">10746 13153 1497 0,'0'0'66'0,"0"0"14"0,0 0-64 0,0 0-16 16,0 0 0-16,0 0 0 0,0 0 126 0,0 0 22 15,0 0 4-15,0 0 0 0,0 0-119 0,0 0-24 16,0 0-9-16,0 0 0 0,0 0 15 0,0 0-4 16,0 0-1-16,7 0 0 0,3 6 9 0,-3-3 1 15,-7 7 1-15,7-4 0 0,4 0 15 0,-4 4 2 16,0-1 1-16,-3 1 0 0,10-1-2 16,-4 4 0-16,-3-1 0 0,0 4 0 0,4-4-17 0,0 1-3 15,3-4-1-15,-4 1 0 0,-6-1-6 0,3-3-2 16,7 4 0-16,-3-1 0 0,-8-3-8 0,1 1 0 15,3-1 9-15,0-3-9 16,7 7-72-16,-4-4-18 0,-10-6-4 0,4 6-1 16,7 0-121-16,-8-2-25 0,-3-4-5 0,-11 21-1 0</inkml:trace>
  <inkml:trace contextRef="#ctx0" brushRef="#br0" timeOffset="-60426.917">11215 13341 1324 0,'0'0'59'0,"0"0"12"0,0 0-57 0,0 0-14 0,0 0 0 0,7 0 0 16,-7 0 88-16,3 10 14 0,-3-10 3 0,7 9 1 15,1-6-87-15,-1 7-19 0,-11 2 0 0,8-2 0 16,-1-1 0-16,1 3-10 0,-8-2 10 0,4 2-8 16,0 4 8-16,0-3 0 15,0-1 0-15,0-2 0 0,-7 2 10 0,7-2-2 0,4 5-8 0,-4-8 12 16,-4 8 11-16,4-2 1 0,0-10 1 0,4 6 0 15,-4 1 1-15,0-1 0 0,0-6 0 0,0-3 0 16,3 10-11-16,-3-10-3 0,-3 0 0 0,3 0 0 31,0 0-111-31,0 0-22 0,-7 0-5 0,-4-4-1 0</inkml:trace>
  <inkml:trace contextRef="#ctx0" brushRef="#br0" timeOffset="-58375.127">11931 12582 518 0,'0'0'23'0,"0"0"5"0,0 0-28 0,0 0 0 0,0 0 0 0,0 0 0 15,0 0 85-15,0 0 12 0,0 0 3 0,0 0 0 16,0 0-109-16,0 0-22 0,0 0-4 0,3 0-1 16,1-3 44-16,-4 3 9 0,4-6 2 0,-4 6 0 15,0 0 75-15,0-6 15 0,0 6 3 0,0 0 1 0,0 0-1 0,0 0 0 16,0 0 0-16,0 0 0 0,0 0-42 0,0 0-9 16,0 0-1-16,0 0-1 0,-4-7-36 0,4 7-7 15,-7 0-2-15,7 0 0 0,-7 0-14 0,3 0 0 16,4 0 8-16,-10 0-8 0,6 0 15 0,4 0 0 15,-7 0 0-15,7 0 0 0,-10 0 25 0,3 0 6 16,0 0 1-16,-1-3 0 0,1 3 0 0,0-6 0 16,0 6 0-16,0 0 0 0,-3 0-20 0,3 0-4 15,0 0-1-15,-4 0 0 0,0 0-22 0,-3 6 9 16,4-6-9-16,-4 0 0 0,-1 3 8 0,1-3-8 16,-3 0 0-16,3 0 0 0,3 7 9 0,-7-4-9 0,1-3 0 15,-1 3 9-15,0-3 11 0,4 6 3 0,0-6 0 16,0 3 0-16,4-3-23 0,-1 7 8 0,0-4-8 0,1-3 0 15,-8 0 11-15,8 0-3 0,10 0 0 0,0 0 0 16,-11 0-8-16,0 6 0 0,11-6 0 16,0 0 0-16,0 0 0 0,0 0 0 0,-7 6 0 0,7-6 0 15,0 0 0-15,0 0 0 0,0 0 0 0,0 0 0 16,0 0 0-16,0 0 0 0,0 0 9 0,-7 7-1 16,0-4 4-16,7-3 2 0,0 0 0 0,0 0 0 15,0 0-6-15,0 0-8 0,0 0 11 0,0 0-11 16,7 6 0-16,-7-6 0 0,0 0 0 0,0 0 0 15,7 3 14-15,0 7-4 0,-7-10-1 0,0 0 0 16,0 9-9-16,0-6 0 0,0 6 0 0,-3 1 8 0,-1-1-8 16,4 1-17-16,4-4 4 0,-4 3 1 0,-7 7 12 15,3-10 0-15,4 10 0 0,7-3-9 16,-3-4 17-16,-4 4 3 0,-4-1 1 0,8 4 0 0,6-4-12 16,-6 1 0-16,-4-1 0 0,0 7 0 0,11-6 0 15,-8 6-17-15,-3-7 4 0,0 10 1 0,7-3 12 0,-7 3 0 16,-3 0 0-16,-4 0 0 0,-4 3 13 0,7 0-1 15,4-3 0-15,0 0 0 0,0 6 5 0,0-3 1 16,0-6 0-16,-7 3 0 0,-3-3-18 0,6-7 0 16,4 7 8-16,4-6-8 0,-4-1 0 0,-4 4-16 15,1-4 4-15,3-2 0 0,7-1 12 0,-7 4 0 16,-7-10 9-16,0 6-9 0,7-9 12 0,3 10-3 16,-6-7-1-16,-4 6 0 0,0-9 0 0,7 0 0 0,0 0 0 15,-4 10 0-15,-3-10-8 0,7 0 10 16,0 0-10-16,0 0 10 0,0 0-10 0,0 0 12 0,0 0-12 15,0 0 12-15,0 0-12 0,0 0 0 0,0 0 0 0,0 0 0 16,0 0 8-16,0 0-8 0,0 0 8 0,0 0-8 16,14 0 20-16,0 0-2 0,-14 0 0 0,0 0 0 15,4 0 2-15,6-4 1 0,4-2 0 0,1 6 0 16,-8-3-21-16,7 3 0 0,0-6 0 0,3 3 8 16,1 3 0-16,-4-4 0 0,0-2 0 0,0 6 0 15,4-3-8-15,0 3 0 0,-8-6 0 0,1 6 0 16,3 0 0-16,-3 0-15 0,-11 0 4 0,14 0 1 15,-4 6 10-15,1-6-12 0,3-6 12 0,-3 6-12 16,-1 0 12-16,-3 0 11 0,4 0-3 0,-1-3 0 16,1 3-34-16,-4 0-7 15,4-7-2-15,-8 4 0 0,4 3 5 16,-7 0 1-16,7-3 0 0,-7 3 0 0,0 0-55 0,0 0-10 0,0 0-2 16,0 0-1-16,0-6-136 0,0 6-27 0,0 0-6 15,-3-10-1-15</inkml:trace>
  <inkml:trace contextRef="#ctx0" brushRef="#br0" timeOffset="-58051.926">11412 13037 115 0,'0'0'0'0,"0"0"10"0,0 0-10 0,0 0 0 0,0 0 0 0,7 0 0 16,-7 0 289-16,0 0 56 0,11 0 11 0,0 6 3 15,6-3-197-15,-6 4-39 0,-11-7-8 0,14 3-2 16,7-3-30-16,0 6-7 0,-10-3 0 0,6 0-1 16,1 4-12-16,0-4-3 0,3-3 0 0,-3 0 0 15,-4 6-12-15,0-6-4 0,3 0 0 0,1 0 0 16,-4 0-20-16,0 3-4 0,-3-3 0 0,-1 0-1 15,-2-3-19-15,-1 3 0 0,0-6 0 0,0 6 0 16,3 0-116-16,-3-3-16 0,-3-4-4 16,6 4-1-16,-6-6-69 0,3-1-14 0,0 1-2 0,0 6-243 15,-3-10-49-15</inkml:trace>
  <inkml:trace contextRef="#ctx0" brushRef="#br0" timeOffset="-57405.821">11942 12084 230 0,'0'0'20'0,"0"0"-20"0,-4-7 0 0,4 7 0 15,-7 0 274-15,3 0 50 0,-3 0 11 0,0 0 1 16,4 0-206-16,-4 7-42 0,3-7-8 0,-3 3-1 16,4-3-38-16,-4 9-7 0,3-9-2 0,1 10 0 15,-5-7-2-15,8-3-1 0,-3 9 0 0,-1-2 0 16,1 2 11-16,-1-3 3 0,1 4 0 0,3-1 0 15,-4 0-10-15,4 1-1 0,0-1-1 0,0 4 0 16,4-4-15-16,-1 4-4 0,1-4 0 0,3 4 0 16,0-1 9-16,4 4 2 0,-1-4 0 0,4 1 0 15,0-4 5-15,0 10 2 0,8-3 0 0,-5 3 0 0,4-7-9 16,-3 7-1-16,0 3-1 0,3-3 0 16,-3 0-19-16,3-4 8 0,0 7-8 0,4 3 0 0,-4-9 8 15,0 6-8-15,-3 6 0 0,3-6 0 0,0 0 0 0,-3 0 0 16,-4 6 0-16,3-3 0 0,1 4 0 0,-8-4 0 15,5 3 0-15,-5-3 0 0,1 0 0 0,-4 0 0 16,3 3 12-16,-3-3-12 0,1 4 9 0,-1-4-9 16,-4 6 0-16,1-3 9 0,-1-3-9 0,1 4 12 15,-1-4-12-15,1 3 12 0,-1-6-12 0,-3 0 0 16,4 0 0-16,-4-3 0 0,0-1 0 0,-4-2 10 16,4 0-10-16,-3-4 10 0,3 1 0 0,-7-1 0 15,0 4 0-15,0-3 0 0,-4-1-10 0,-3-2 10 16,3 2-10-16,-6-2 10 0,-1-4-10 0,-3 0 0 0,0 0 0 15,-4-2-11-15,-3 2-2 0,0-3-1 0,3 3 0 16,-3-3 0 0,3-3-17-16,0 3-3 0,4-3-1 0,0 10 0 15,0-10-100-15,-4 6-20 0,4-6-4 0</inkml:trace>
  <inkml:trace contextRef="#ctx0" brushRef="#br0" timeOffset="-48742.574">8918 16010 1544 0,'0'0'68'0,"0"0"15"0,0 0-67 0,0 0-16 0,0 0 0 0,0 0 0 15,0 0 88-15,0 0 13 0,0 0 3 0,0 0 1 16,11 0-37-16,-11 0-7 0,0 0-1 0,3 12-1 0,1-2-8 0,-4-1-2 15,3 4 0-15,-3-4 0 0,-3 10-14 16,3-7-3-16,-4 7-1 0,1 0 0 16,-1-3-12-16,-3 6-3 0,4-3 0 0,-1 2 0 0,-3 1-4 0,0 0-2 15,0 0 0-15,0-3 0 0,3 3-10 0,-3 0 0 16,0-3 0-16,0 3 0 16,4 0-51-16,-1-3-5 0,-3-1-2 15,0-2 0-15,4 3-133 0,-4-7-26 0,7 4-6 0,-4-3-575 16</inkml:trace>
  <inkml:trace contextRef="#ctx0" brushRef="#br0" timeOffset="-48217.414">9148 16116 1324 0,'0'0'59'0,"3"-9"12"0,1 3-57 0,3-4-14 0,0 1 0 0,3 0 0 16,-3-4 132-16,4 4 23 0,0-4 5 0,-1 4 0 16,1-1-128-16,-4 1-32 0,3 9 0 0,-3-3 0 15,-7 3 19-15,0 0-3 0,0 0-1 0,7 3 0 16,-3 3 4-16,-1 0 1 0,-3-6 0 0,-3 10 0 16,3 2 7-16,-7 4 1 0,0 0 1 0,0 2 0 15,0-5-5-15,0 6-2 0,0 3 0 0,0-3 0 16,0-1-6-16,-1-2-2 0,1 6 0 0,0-3 0 15,0 9-14-15,4-6 0 0,-4 0 8 0,0 0-8 16,3 0 0-16,1 0 9 0,-1 0-9 0,1 0 8 16,3-7-8-16,0 1 0 0,-4 0 0 0,4-4 0 15,4-2-8-15,-1-1 8 0,1-3 0 0,-4-6 0 16,0 0-13-16,7 7 1 0,0-4 1 0,-7-3 0 0,7-3 11 0,3-4 0 16,1 4 0-16,0-6 0 0,-1-1 14 15,1-2 5-15,-1-1 1 0,1 1 0 0,-1-4 2 0,1 4 1 16,-4-7 0-16,0 6 0 0,4-6 9 0,-8 7 3 15,1-1 0-15,-1-5 0 0,1 8-15 0,-1-6-4 16,-3 1 0-16,0-1 0 0,0 0-4 0,-3 1 0 16,3-1-1-16,0 0 0 0,-4 1-11 0,1 2 10 15,-1 1-10-15,1 2 10 0,-4-9-10 0,3 13 0 16,-3-3 0-16,4-1 0 0,-5 1 0 0,1-1 0 0,0 7 8 16,0-3-8-16,0-3 0 0,0 9 0 0,4-3 0 15,3 3 0 1,-7-4-36-16,3-2-4 0,-3 6 0 0,7 0 0 15,0 0-31-15,0 0-6 0,0 0-2 0,0 0-609 0,0 0-123 0</inkml:trace>
  <inkml:trace contextRef="#ctx0" brushRef="#br0" timeOffset="-47022.352">10118 14712 288 0,'0'0'12'0,"0"0"4"0,0 0-16 0,0 0 0 0,3-10 0 0,-3 1 0 16,0 6 370-16,0 3 71 0,7-10 15 0,-7 10 2 15,0 0-364-15,0 0-73 0,0 0-21 0,0 0 9 16,0 0-9-16,0 0 0 0,0 0-10 0,0 13 10 16,4-4 0-16,-4 4 0 0,0-4 0 0,0 7 0 15,0-1 27-15,0 4 1 0,0 0 1 0,0-3 0 0,0 12 4 0,0-6 1 16,0 0 0-16,-4 9 0 0,4-9 19 0,0 10 4 16,0-1 1-16,0 0 0 0,-7 4-7 15,7 2-2-15,0 4 0 0,0-3 0 0,0 3-3 0,-3 9-1 16,3-6 0-16,3 0 0 0,1 3-45 0,-1-4-10 15,-3 1-2-15,4 0 0 0,-1 0 12 0,1 3 0 16,-1 0 0-16,1 3 0 0,3 4 8 0,-4-4 3 16,1 3 1-16,0-6 0 0,-1 3-12 0,1-6-16 15,-4 10 4-15,3-4 1 0,-6 3 11 0,3-3 0 16,0 4 8-16,0-1-8 0,0-9 10 0,-4 9-2 16,4-12-8-16,-3 9 12 0,-1-6-3 0,0-3-1 15,1-1 0-15,-1-2 0 0,1 3-8 0,-1 0 0 16,4-7 0-16,-7 7 0 0,7 0 0 0,-3-7 0 0,3-2 0 15,-4 5 0-15,1-5 0 0,-1-1-11 0,4-6 3 0,-3 6 0 16,-4-2 8-16,3-4 0 0,1-3 8 0,-1 9-8 16,-3-9 0-16,3 6 0 0,-3-6 0 0,0 0 0 15,0 0 0-15,0 0 12 0,4 0 0 0,-4 3-1 16,-4-9-11-16,4-1 0 0,0 1 0 0,3 3 0 16,-3-7 0-16,4 1 12 0,-4 3-12 0,0-1 12 15,0-5-12-15,0 8 0 0,3-8 0 0,-3 2 8 16,0 1-8-16,3-4 0 0,-3 4 0 0,0-4 0 15,0 7 0-15,4-10 0 0,-4 4 0 0,3 5 0 16,4-8 8-16,-7 2 0 0,4 0 0 0,-1 4 0 16,1-4 0-16,-1 1 0 0,0-1 0 0,4 1 0 15,-3-1 6-15,-1 4 1 0,4-4 0 0,0 4 0 16,-3-1-15-16,3-3 9 0,-4 4-9 0,4 3 8 0,0-4 4 16,0 1 0-16,-3-1 0 0,3 4 0 0,-4-3-2 0,1-1 0 15,3-3 0-15,0 4 0 0,-4-4-10 0,1 1 0 16,-1 2 9-16,4-2-9 0,-3 2 0 0,-1-2 9 15,4-1-9-15,-3 4 0 0,3 2 0 0,0-2 0 16,-4-1 0-16,4-2 0 0,0 2 0 0,0-2 0 16,-3 2 0-16,3-2 0 0,0-4 8 0,3-3-8 15,-6 7 0-15,3-7 0 0,-4 6 9 0,4 1-1 16,0-1-8-16,0-6 12 0,0 6-12 0,0-2 0 16,0-7 0-16,4 6 0 0,-4 3 0 0,-4-2 0 15,4-7 0-15,0 3 0 0,0 6 0 0,-3 1 0 0,3-10 0 16,0 0 0-16,0 3 0 0,0-3 0 15,0 0 0-15,0 9 0 0,0-9 0 0,0 0 0 0,0 0 0 0,-4 6 9 16,4-6-9-16,0 0 0 0,0 0 0 0,0 7-11 31,0-7-13-31,0 0-4 0,-4 6 0 0,4-6 0 16,-3 3-78-16,3-3-16 0,0 0-3 0,-7 6-1 16,0-6-86-16,0 0-18 0</inkml:trace>
  <inkml:trace contextRef="#ctx0" brushRef="#br0" timeOffset="-45324.721">10209 14668 633 0,'0'0'56'0,"0"0"-44"16,0 0-12-16,0 0 0 0,-7-7 229 0,7 7 44 16,0 0 9-16,-10 0 2 0,10 0-199 0,-7 0-39 15,-4 0-8-15,11 0-2 0,0 0-26 0,-7 0-10 16,0 7 0-16,7-7 9 0,0 0-9 0,-7 3 0 15,7-3 0-15,-11 0 0 0,11 0 0 0,0 0-11 0,0 0 11 0,0 0-12 16,0 0 66-16,0 0 13 0,0 0 2 0,-3-10 1 16,-1 7-3-16,4 3-1 0,0 0 0 0,4-9 0 15,-1 6-6-15,-3 3-2 0,0-7 0 0,0 7 0 16,7-3-24-16,-7 3-5 0,0 0-1 0,7-6 0 16,4 6-15-16,-4 0-3 0,-7 0-1 0,7 0 0 15,-7 0-9-15,7 0 8 0,4 0-8 0,-4 6 8 16,-7-6 7-16,7 0 1 0,4 3 0 0,-1-3 0 15,1 0 10-15,3 0 2 0,-4 0 1 0,1 0 0 16,3 0-9-16,4 0-3 0,3 0 0 0,0 0 0 16,7 0 11-16,0-3 1 0,-6 3 1 0,-1-6 0 15,4 6-30-15,3 0 0 0,3 0 0 0,-6 0 0 16,-4 0 0-16,1 0 0 0,9 0 0 0,-3 0 0 16,-6 9 0-16,2-9 0 0,1 10 0 0,7-10 0 15,0 9 0-15,-4-6 0 0,-4 7-13 0,5-1 4 0,2-6 9 16,1 7 0-16,-11-10 0 0,4 9 0 0,7-9 0 15,-8 6 0-15,5-6 8 0,-5 0-8 0,-2 0 24 16,2-6 0-16,4 6 0 0,-3 0 0 0,-7 0-15 0,7 0-9 16,-1-3 12-16,1 3-12 0,0 0 10 0,-4 0-10 15,0 0 8-15,7 3-8 0,4-3 0 0,-7 6 0 16,-11-2 0-16,3-1 0 0,12 6 0 0,-8-9 0 16,-4 10 0-16,-3-1 0 0,4-6 0 0,-4 6 0 15,0-9-9-15,-3 10 9 0,0-10 0 0,-1 9 0 16,4-6 0-16,-3-3 0 0,-1 0 0 0,4 7 0 15,-3-4 0-15,3-3 0 0,0-3 0 0,0-4 12 0,-3 7-3 16,7-3-1-16,-4 0-8 0,0-3 0 0,0 6 0 16,4-3 0-16,-4-4 0 0,3 7 0 0,-3 0-9 0,4 0 9 15,-4 7 0-15,0-4-10 0,4-3 10 16,-4 6-8-16,0-3-4 0,-3 0 0 0,3-3 0 0,-4 7 0 31,5-4-12-31,-1-3-4 0,-4 0 0 0,4 6 0 0,0-6 28 0,1 0 0 0,-1 3 0 0,0-3 0 16,0 0 10-16,0 0 1 0,0 0 0 0,0 0 0 15,-3 0-11-15,-1 0 0 0,1 0 0 0,0-3 0 16,-1 3 0-16,-3 0 0 0,-7 0 0 0,11 3 0 16,-4-3 0-16,3 0 0 0,-10 0 0 0,0 0 0 15,4 10 0-15,-4-10 0 0,0 0 0 0,7 3 0 32,-7-3-20-32,0 0-10 0,4 9-2 0,-4-9 0 0,0 0 16 0,0 0 4 0,7 0 0 0,-7 0 0 0,0 0 12 15,0 0 0-15,0 0-10 0,7 10 10 16,-7-10-18-16,0 0 1 0,0 0 0 0,0 0 0 15,7-10-201-15,0 1-40 0</inkml:trace>
  <inkml:trace contextRef="#ctx0" brushRef="#br0" timeOffset="-43575.704">12238 14755 1494 0,'0'0'66'0,"0"0"14"0,0 0-64 0,0 0-16 15,0 0 0-15,0 0 0 0,0 0 81 0,0 0 14 0,0 0 2 0,0 0 1 16,0 0-62-16,0 0-12 0,0 0-2 0,0 0-1 16,0 0-6-16,0 0-2 0,0 0 0 0,0 7 0 15,-4-4 1-15,1 9 0 0,3-2 0 0,0-1 0 16,-4 1 14-16,4-1 4 0,0 4 0 0,-3-1 0 16,3-2 11-16,0 2 2 0,0-3 1 0,3 10 0 15,-3-6-12-15,0 6-2 0,0-7-1 0,0 1 0 16,0 6 6-16,4 3 2 0,-4-4 0 0,0 1 0 15,0 3-13-15,3 0-2 0,-3 0-1 0,4 0 0 16,-1 6 6-16,4-3 2 0,-3 3 0 0,0-2 0 16,3 5-22-16,-4 0-9 0,4 7 8 0,-3-10-8 15,-1 3 0-15,1-2 0 0,-4 2-12 0,3-6 12 16,1 3 0-16,-4 4 0 0,0-10 0 0,0 9 8 16,0 0-8-16,0 1 0 0,0-1 0 0,-4 0-11 15,1 4 11-15,3-4 8 0,-4 7-8 0,4-4 11 16,0 1-11-16,0-4 0 0,0 7 0 0,0-4 0 0,0-2 0 15,0-1 12-15,0 4-12 0,0-4 12 0,4 0-12 16,-4 1 0-16,0-1 0 0,0 7 8 0,3-4-8 16,-3 1 12-16,0-4-12 0,0 7 12 0,-3-4-12 0,3 7 0 15,0-10 0-15,0 4 0 0,0-4 0 0,0 1 0 16,0-1 8-16,3-3-8 0,1-3 0 0,-4 7 0 16,0-4 0-16,0-3 0 0,0 6 0 0,3 1 8 15,-3-1-8-15,0 0 8 0,4 1-8 0,-4-1 0 16,3-3 0-16,-3 4 0 0,0-7 15 0,4 6 1 15,-4 0 0-15,0-2 0 0,0-4-5 0,0 3-1 16,-4 3 0-16,4-6 0 0,0 7-10 0,0-1 12 16,-3 0-12-16,3 1 12 0,0 2-4 0,-4-2-8 0,4-1 12 15,-3 0-4-15,3 1-8 0,0-1 0 16,0-9 0-16,0 6 0 0,0-6 0 0,0 3 0 0,3-6 0 0,-3 3 0 16,0 0 8-16,4-3-8 0,-4 3 0 15,3-3 8-15,1 3-8 0,-4-4 0 0,0-2 0 0,3 6 0 16,-3 6 9-16,0-6-9 0,0-3 10 0,0 3-10 15,0-3 12-15,0 3-4 0,0-7-8 0,-3 4 12 16,3 0-12-16,-4 0 8 0,1-4-8 0,3 4 0 16,-4-6 8-16,1 6-8 0,-1-7 0 0,1 7 9 15,3-6-9-15,-4-1 10 0,1-3-10 0,-1 1 10 16,4 2-1-16,0-2 0 0,-3 2 0 0,3-2 0 16,0-1-1-16,-4 1 0 0,4-7 0 0,-3 6 0 15,-1 1-8-15,4-1 12 0,0-9-12 0,-3 3 12 16,-1 7-12-16,0-1 0 0,4 3 0 0,-3-2 0 15,3-4 0-15,-4 0 0 0,1 4 0 0,-1-1 0 0,4 1 0 16,-3-1 0-16,-1 0 0 0,4 4 0 0,-3-4 0 16,3 4 0-16,0-10 0 0,-4 6 0 0,4 7 0 0,0-10 0 15,0-6 0-15,-3 10 0 0,-1-1 8 0,4 1-8 16,0-10 0-16,0 9 8 0,0-9-8 0,-3 9 0 16,3 4 0-16,0-10 0 0,0-3 0 0,0 10 0 15,0-1 0-15,-4 0 0 0,4-5 9 0,0-4 0 16,0 9 0-16,0-9 0 0,0 9-9 0,0-9 0 15,0 3 0-15,0-3 0 0,0 0 0 0,0 0 0 16,0 0 0-16,0 10 8 0,0-10-8 0,-3 6 0 16,3-6 0-16,0 0 8 0,-4 3-8 0,4-3 0 0,0 0 0 15,0 0 8-15,0 0-8 0,-7 7 10 0,7-7-10 16,0 0 10-16,0 0-10 0,-7 3 0 0,0 0 0 16,7-3 0-16,-4 0 12 0,-6 0-4 0,-1-3 0 0,4 3 0 15,-7-3-8-15,3-4 0 0,1 7 0 0,-4-3 0 16,0-3 0-16,0-4 0 0,-8 10 0 15,5-3 0-15,-4-6 0 0,3 9 0 0,-3-9 0 0,0 5 0 16,3-2 12-16,-3 3-4 0,0-10 0 0,3 4 0 16,-3 0-8-16,0-1 0 0,3-2 0 0,-7-1-11 15,4 4 11-15,-4-1 0 0,1-2 0 0,3 2 0 16,-4-2 0-16,-3-4 0 0,-8 13 0 0,5-6 8 16,9-1-8-16,-6 1-12 0,-11 6 4 0,4-7 0 15,3 7 8-15,1-3-10 0,-1 6 10 0,0-3-10 16,-3-4 10-16,7 7 0 0,-1-3-9 0,-2 3 9 15,-5-3 0-15,5-3 0 0,2 6 0 0,1 0 0 16,-4-3 0-16,1-4 0 0,3 7 0 0,3-3 0 0,4-3 0 16,-4 3 0-16,0 3 0 0,1-9 0 0,6 5 10 0,-3-2-10 15,-4 3 12-15,4-6-12 0,0 5 0 16,3-2 0-16,-3 3 0 0,-4-3 0 0,1 3 0 0,2-7 0 16,5 10 0-16,-8 0 0 0,-3-3 0 0,3-3 0 15,0 6-10-15,4 0 10 0,-3 0 0 0,-5 0-11 16,5-3 11-16,-1 3-8 0,7 0 8 0,1-7 0 15,-8 7 0-15,4 0-8 0,0-3 8 0,3-6 0 16,0 9 0-16,1-3 0 0,-1-4 8 0,0 7-8 16,4-3 10-16,4-3-10 0,-4 3 10 0,0 3-10 15,3-10 10-15,-3 10-10 0,3-3 0 0,1-3 0 0,-4 6 0 16,3-3 0-16,0 0 0 0,1-3 0 16,-1 6 0-16,1-4 0 0,-1-2 0 0,4 6 0 0,-4 0 0 15,1 0 0-15,-1-3-12 0,4-3 12 0,-3 6-12 16,-1 0 12-1,0 0-31-15,1 0 1 0,3 0 0 0,-4 0 0 16,1 0-114-16,3 0-24 0,-4 0-4 0,0 0-652 0,4 0-132 0</inkml:trace>
  <inkml:trace contextRef="#ctx0" brushRef="#br0" timeOffset="-26003.384">10506 14207 705 0,'0'0'31'0,"0"0"7"0,0 0-30 0,0 0-8 16,0 0 0-16,0 0 0 0,0 0 34 0,0 0 6 16,7 6 0-16,-7-6 1 0,-7 3-33 0,0 7-8 0,7-10 0 0,0 0 0 15,0 0 0-15,0 3 10 0,0-3-10 0,0 0 10 16,7 9 41-16,-4-3 8 0,-10 1 1 16,4-1 1-16,3-3 19 0,-4 3 3 0,4-6 1 0,0 3 0 15,0-3-7-15,0 10-1 0,0-10 0 0,0 3 0 16,-10 3-24-16,10-6-4 0,7 3-2 0,-7-3 0 15,0 0-21-15,0 0-4 0,0 0-1 0,7 7 0 16,0-4 12-16,-7-3 1 0,0 0 1 0,0 0 0 16,10 6-26-16,-3-3-8 0,-7-3 0 0,0 0 0 15,7 3 19-15,0-3 0 0,1 7 0 0,-8-7 0 16,0 0 1-16,0 0 0 0,7 3 0 0,-7-3 0 16,0 0-5-16,0 0-1 0,10 0 0 0,-10 0 0 15,0 0 0-15,7 0 0 0,4-3 0 0,-1-4 0 16,1 7 8-16,-4 0 2 0,-7 0 0 0,7-12 0 15,0 9 9-15,0-7 3 0,-3 4 0 0,-4 6 0 16,0 0-36-16,3-13 0 0,4 10-12 0,-7-3 3 16,0-3 9-16,0 9 14 0,4-4-3 0,-4 4-1 0,0 0 7 15,0-9 2-15,3 6 0 0,-3 3 0 0,-7-6-5 16,7 6-1-16,0 0 0 0,7-3 0 0,-3-7-5 0,-1 1-8 16,-6 6 11-16,3-4-11 0,3 1 9 15,1 0-9-15,-4-4 0 0,-4 1 9 0,4 6-9 0,0-7 0 16,4 1 0-16,-4 0 0 0,-4 2 21 15,4-2-1-15,4 3 0 0,-1-4 0 0,-3 7-20 0,-3-6-8 16,-1 6 0-16,4-4 0 0,4 4 22 0,-4 3 5 16,-11-9 1-16,8 9 0 0,3-10-20 0,0 10 0 15,-7-3 0-15,3-3 0 0,-6 6 8 0,6 0-8 16,4 0 0-16,-7-3 0 0,0-7 0 0,7 10 0 16,0 0 0-16,0 0 0 0,0 0 0 0,-3 0 0 15,3 0 0-15,0 0 0 0,0 0 0 0,-8 0 0 0,1 0 0 0,7 0 0 16,0 0 0-16,0 0 0 0,-7 0 0 0,0 7-9 15,7-7 9-15,-3 6-10 0,-8 0 10 0,4 4-10 16,0-7 10-16,4 9 0 0,-5-2 0 0,-2-1 0 16,-4 0 0-16,3 4 0 0,11-4-12 0,-7 4 4 15,-7-4 8-15,7 1-8 0,0-1 8 0,3 4-8 16,-3-4 8-16,4-6 0 0,-8 13 8 0,8-10-8 16,3-6 0-16,0 10 0 0,-7 5 0 0,7-8 0 15,3 2 0-15,1 0 0 0,-4 4 0 0,-7-4 0 16,-4 7 0-16,4-10 0 0,7 10 0 0,-4-10 0 15,-3 10 0-15,4-7 0 0,3 4 0 0,0-4-8 16,0 1 8-16,0-4 0 0,-4 3 8 0,4 1-8 16,4-1 0-16,-4 1 0 0,0-7 0 0,3 6 0 0,4 1 0 15,-7-10 0-15,0 0 0 0,0 3 0 0,0-3 8 16,4 9-8-16,3 1 10 0,-7-10-10 0,0 0 0 16,7 9 0-16,4-6 0 0,-4 3 0 0,-7-6 9 0,0 0-9 15,14 3 8-15,-4 4-8 0,5-4 0 0,-8 0 0 16,-7-3 0-16,10 6 0 0,8-3 0 0,-8-3 0 15,-10 0 0-15,0 0 0 0,15 10 0 0,-5-10 0 16,-3 6 0-16,0-6 0 0,0 3 0 0,-7-3 0 16,0 0-9-16,0 0 9 0,0 0-16 0,0 0 0 15,0 0 0-15,0 0 0 16,0 0-24-16,0 0-4 0,11-3 0 0,-1-3-1 16,-10 6-107-16,0 0-20 0,4-10-5 0,0 7-1 15,3-3-58-15,0 3-12 0</inkml:trace>
  <inkml:trace contextRef="#ctx0" brushRef="#br0" timeOffset="-24685.312">11434 14166 230 0,'0'0'20'0,"0"0"-20"16,0 0 0-16,7-3 0 0,7 3 192 0,-7-3 35 0,-7 3 6 0,0 0 2 15,0 0-147-15,7-7-28 0,-7 7-7 0,0 0-1 16,0 0 3-16,0 0 0 0,0 0 0 0,0 0 0 15,-7 0 34-15,0 7 7 0,7-7 2 0,-4 6 0 16,-6 3-22-16,-1 1-5 0,4-1-1 0,0 1 0 16,3 2-12-16,-3 1-2 0,-7 5-1 0,4-5 0 15,-1 3-22-15,4-4-4 0,-7 1-1 16,3 9 0-16,-3-10-10 0,4 7-2 0,3-6-1 0,-8 5 0 16,1-5-15-16,-3 3 0 0,6-1 8 0,-3 1-8 15,3-3 0-15,1-1 0 0,-4 7 0 0,7-7 0 16,0 1 0-16,-8 3-15 0,1-4 5 0,0 1 1 31,7-4-15-31,0 1-2 0,-7-1-1 0,0 0 0 0,3-2-29 16,1-7-5-16,6 6-2 0,1-3-893 0</inkml:trace>
  <inkml:trace contextRef="#ctx0" brushRef="#br0" timeOffset="-24320.477">11035 14197 1796 0,'0'0'80'0,"-4"-3"16"0,-3-6-77 0,7 6-19 15,11-4 0-15,-4-2 0 0,-4 6 10 0,5-7-2 16,2 7 0-16,4-3 0 0,0 3-8 0,-3-3 12 16,-4 6-12-16,7-4 12 0,0 4 44 0,-3 4 8 15,-11-4 3-15,7 6 0 0,0-3 11 0,0 3 2 16,-7-6 1-16,0 10 0 0,0 2-22 0,-4 1-5 15,4-1-1-15,0 7 0 0,-3-6-9 0,3 5-3 16,3-5 0-16,1 9 0 0,-1-3-26 0,1 0-6 0,0-4-1 0,6 4 0 16,4 3-8-16,-7 0 0 0,0 3 0 0,4-9 0 15,10 6 0-15,-7 0 0 0,-3-4 0 16,3 4 0-16,0 0 0 0,7-3 0 0,-3 3 0 0,-4 0 0 16,-3-3 0-16,-1-7 0 0,11 7 8 0,-3-6-8 15,-11 6 0-15,4-7-12 0,3 1 0 0,3-4 1 31,-6 1-36-31,-1-4-7 0,1-3-2 0,3 0 0 0,0-3-132 16,-3 0-26-16,-11 0-6 0,10 0 0 0</inkml:trace>
  <inkml:trace contextRef="#ctx0" brushRef="#br0" timeOffset="-23854.668">12217 14226 1364 0,'0'0'60'0,"0"0"13"0,3-10-58 0,-3 10-15 0,4 0 0 0,-4 0 0 16,0 0 46-16,0 0 6 0,7-9 2 0,-7 9 0 16,0 0-35-16,0 0-7 0,0 0-2 0,0 0 0 15,0 0 13-15,0 0 2 0,-7 0 1 0,0 0 0 16,0 0 10-16,0 0 1 0,0 0 1 0,-1 0 0 16,-2 0 14-16,3 0 4 0,0 9 0 0,0-9 0 15,0 10-21-15,-4-7-4 0,1-3-1 0,2 9 0 16,-2-3 6-16,3 1 2 0,-4-1 0 0,4 3 0 15,-3 4-8-15,-1-1-2 0,-3-2 0 0,3 9 0 16,-3-7 1-16,-3 10 0 0,-1-3 0 0,0 3 0 16,1-3-21-16,-5-4-8 0,8 4 0 0,-3-6 0 15,3 6 20-15,0-7-3 0,3-3 0 0,0 4 0 16,4-4-17-16,-3 1 0 0,3-1 0 0,3-6-9 16,-3 7-32-16,7-10-7 15,0 0 0-15,-3 6-1 0,-5-3-114 0,8-3-22 0,-3 0-5 0,3 0-666 16</inkml:trace>
  <inkml:trace contextRef="#ctx0" brushRef="#br0" timeOffset="-23528.344">11733 14153 2390 0,'0'0'52'0,"0"0"12"0,0 0 1 0,0 0 3 0,0 0-55 0,0 0-13 0,0 0 0 0,11 0 0 16,0 10 18-16,3-7 1 0,0 6 0 0,0 1 0 15,0-1 13-15,0 1 4 0,0 2 0 0,0 1 0 16,4 5 12-16,0-5 2 0,-1 6 1 0,1 3 0 16,3 0-18-16,0 0-3 0,-3 0-1 0,0 6 0 15,-1 0-8-15,-3-3-1 0,0-3-1 0,4 9 0 16,-4-9-2-16,0 7 0 0,4-4 0 0,-4-3 0 15,0-4-9-15,0 4-8 0,4 0 12 0,-4 0-12 16,-3-3 13-16,3 0-4 0,0 0-1 0,0-4 0 31,-4 1-56-31,1 0-11 0,0-7-2 0,-1 4-807 0,1-4-162 0</inkml:trace>
  <inkml:trace contextRef="#ctx0" brushRef="#br0" timeOffset="-8932.573">10820 14824 1324 0,'0'0'59'16,"0"0"12"-16,0 0-57 0,0 0-14 0,-4-6 0 0,4 6 0 0,4-9 79 15,-4 6 13-15,-4-4 2 0,1 4 1 0,3-6-70 0,0 6-13 16,0 3-4-16,0-7 0 0,-7 4-8 0,3 3-12 16,4 0 2-16,-3-3 1 0,-5 3 17 0,1-6 3 15,0 12 1-15,7-6 0 0,0 0 28 0,0 0 7 16,0 0 1-16,0 0 0 15,0 0 15-15,0 0 3 0,0 0 1 0,0 0 0 0,0 0-9 0,0 0-2 16,0 0 0-16,0 0 0 0,0 0-12 0,0 0-2 16,0 0-1-16,0 0 0 0,0 0-21 0,0 0-5 15,11 3-1-15,-11-3 0 0,0 0-6 0,0 0-8 16,0 0 11-16,3 10-11 0,-3-10 17 0,-3 3-3 16,3-3-1-16,3 9 0 0,1 4 3 0,-4-7 0 15,-4 3 0-15,1-2 0 0,3-7 4 0,0 0 2 16,0 9 0-16,0-9 0 0,-4 6-2 0,4-6 0 15,0 0 0-15,0 10 0 0,-3-4-6 0,3-6-2 0,0 0 0 0,3 9 0 16,-3-9-3-16,4 7-1 0,-4-7 0 0,3 9 0 16,8-3-8-16,-7 1 12 0,-4-7-12 15,0 9 12-15,7-3-12 0,-4 4 8 0,1-1-8 0,-4 1 8 16,-4-7-8-16,4 6 0 0,4 1 0 16,-4 2 0-16,0-6 12 0,0 4 0 0,3-1 0 0,-3-3 0 15,0-6-4-15,-3 10-8 0,3-1 12 0,0 4-4 16,0-4-8-16,0-2 0 0,0-7 9 0,7 6-9 15,0 3 0-15,-4 1 0 0,-3-1 0 0,0 0 0 16,4-5 0-16,-1 5 8 0,-6 0-8 0,-1 1 11 16,1-7-11-16,3 9 0 0,3-2 0 0,-3-1 8 15,-3 1-8-15,3-1 0 0,3 4 0 0,-3-4 0 16,-3 4 0-16,-1-4 8 0,8 4-8 0,-1 2 0 16,4-2 0-16,-3-1 0 0,-8-2 8 0,8 2-8 15,3-2 0-15,-3 2 0 0,-8-2 0 0,4-1 0 0,-4 4 0 0,4-4 8 16,0 3-8-16,0-2 0 0,-7-1 12 0,7 4-4 15,0-4 0-15,0 1 0 0,-3 2 0 16,-1-2-8-16,8-1 12 0,-4 0-4 0,3 1-8 0,1-1 0 16,-4-2 0-16,3 2 0 0,8 0 8 0,-7 1-8 15,-8-1 0-15,4-6 8 0,4 7-8 0,-1 2 0 16,-3-5 0-16,0 2 0 0,-3-3 0 0,-1 4 0 16,8-1 0-16,-1 0 0 0,-6 4 0 0,-1-4 8 15,4 1-8-15,-3-1 0 0,-1-6 8 0,4 7-8 16,0-1 8-16,0 1-8 0,0-7 16 0,-4 6-1 15,4 4-1-15,0-4 0 0,4 0-14 0,-4 1 0 0,0-10 0 16,4 9-10-16,-1 4 10 0,-3-4 0 16,0 1 0-16,0 2 0 0,-7-2 0 0,3 2 0 0,8-2 0 15,-4-1 8-15,-4 3-8 0,4 1 0 0,4-4 0 0,0 4 0 16,-1-4 0-16,-6 7 0 0,-1-3 0 0,4-1 0 16,0 1 0-16,0-4 8 0,-4 10-8 0,4-7 0 15,4-2 0-15,-4 2 0 0,-7-2 0 0,3 2 8 16,1-2-8-16,3 2 0 0,0-2 0 0,-4 5 0 15,-3-8 8-15,7 8-8 0,4-5 8 0,-4-4-8 16,-4 10 0-16,1-4 0 0,3-2 0 0,3 2 0 16,4 1 0-16,-3-4 8 0,-4 4-8 0,0 2 11 15,7-2-11-15,-4-1 0 0,-6 7 0 0,-1-6 8 16,8-1-8-16,-4 7 0 0,-4-6 0 0,1 6 0 16,-4-7 0-16,3-3 8 0,4 4-8 0,-3 3 0 15,-4-4 0-15,0 1 8 0,3-4-8 0,4 4 0 16,-3 2 8-16,-1-2-8 0,1-1 0 0,3-2 8 0,3 2-8 15,-3 4 0-15,-7-3 0 0,7-1 0 0,4 1 0 16,-4-4 0-16,-4 10 0 0,0-6 0 0,1-1 0 0,-1 4 0 16,4-4 0-16,0 1 0 0,-7 2 0 0,4-2 0 15,6 0 0-15,1-1 0 0,-8-2 0 0,1 2 0 16,3 4 8-16,0-4-8 0,3-2 0 0,-3 2 0 16,0 1 0-16,4-4 0 0,-1 7 0 0,-3-4 0 15,-3 1 8-15,3-4-8 0,3 4 0 0,-3-1 0 16,-3-2 0-16,3-1 8 0,-4 4-8 0,4 2 0 15,0-2 0-15,-3-4 0 0,-4 4 0 0,7 0 0 16,0-4 0-16,0 3 0 0,0 4 0 0,0-3 0 0,0-1 0 16,3-2 0-16,1 2 0 0,-1-2 0 0,-6 2 0 15,3 4 8-15,7-7-8 0,-7 4 0 0,-4-4 0 16,4 1 0-16,0-4 0 0,0 3 0 0,-3 1 0 0,-1-1 0 16,1 0 0-16,-1 1 0 15,4-7 8-15,-3 10-8 0,-1-4 0 0,1 0 0 0,6-5 0 0,-3 5 8 16,0 0-8-16,0-2 0 0,0-1 0 0,0 3 0 15,4-2 0-15,-4-4 0 0,0 6 0 0,0 1 0 16,0-7 0-16,0 6 0 0,0 0 0 0,-4 1 0 16,1-7 0-16,-1 6 0 0,8 1 0 0,-8-1 0 15,1 4 0-15,-1-10 0 0,8 13 0 0,-4-10 0 16,-4 3 0-16,1 1 0 0,-1 2 0 0,4-2 0 16,4-1 0-16,-4-3 0 0,-4 1 0 0,4-7 0 15,0 0 0-15,0 9 0 0,-3 10 0 0,3-10 0 0,0 1 0 16,0-4 0-16,0 3 0 0,0 1 0 0,0 2 0 15,0-2 0-15,3-1 0 0,-3 0 0 0,-3 1 0 16,3 2 0-16,3-2 0 0,-3-7 0 0,0 6 0 16,0 1 0-16,0 2 0 0,4-2 0 0,-1 2 0 0,-3-2 0 15,0-1 0-15,0 0 0 0,4 1 0 0,-4-1 0 16,-4 1 0-16,-3-4 0 0,4 3 0 16,3 1 0-16,-4 2 0 0,0-2 0 0,-3-1 0 0,4 1 0 15,3-7 0-15,0 6 0 0,-4 1 0 0,1-1 0 16,3-9 0-16,0 9 0 0,3-6 0 0,-3-3 0 15,-3 10 0-15,3-10 0 0,7 9 0 0,-4-6 0 16,-6 7 0-16,3-10 0 0,0 9 0 0,0-6 0 16,-4 7 0-16,4 2 0 0,-3-5 0 0,3 2 0 0,0 0 0 15,0-2 0-15,-7 2 0 0,3 0 0 0,4-9 0 0,0 13 0 16,0-7 0-16,0-6 0 0,0 0 0 0,-3 10 0 16,3-10 0-16,0 6 0 0,0 3 0 0,0-9 0 15,0 0 0-15,0 10 0 0,0-1 0 0,0-9 0 16,0 0 0-16,-4 3 0 0,4 7 0 0,-3-1 0 15,-1-3 0-15,1 1 0 0,3-7 0 0,0 9 0 16,-4 1 0-16,4-4 0 0,0-6 0 0,0 6 0 16,0-6 0-16,0 6 0 0,0-6 0 0,0 0 0 15,4 10 0-15,-4-7 0 0,-4 6 0 0,1-6 0 16,3-3 0-16,0 0 0 0,0 10 0 0,-4-4 0 16,0-3 0-16,4-3 0 0,0 0 0 0,0 0 0 15,-7 3 0-15,7-3 0 0,0 0 0 0,0 0 0 16,0 0 0-16,0 10 0 0,0-10 0 0,0 6 0 15,0-6 0-15,0 0 0 0,0 0 0 0,0 0 0 0,4 3-8 0,-4-3 8 16,0 10 0-16,0-10 0 0,0 0 0 0,0 0 0 16,0 0 0-16,0 9 0 0,-4-6 0 15,4-3 0-15,0 0 0 0,0 0 0 0,-3 10-8 0,3-10 8 16,0 0 0-16,0 0 0 0,0 0 0 0,0 0 0 16,0 0 0-16,0 0 0 0,0 0 0 0,0 0 0 15,0 0 0-15,0 0 0 0,0 0 0 0,0 0 0 16,0 6 0-16,0-6 0 0,0 0 0 0,0 0 0 15,0 0 0-15,-4 6 0 0,-3-6-8 0,7 0 8 16,0 0 0-16,0 0 0 0,-3 9 0 0,3-9 0 16,0 0 0-16,0 0 0 0,0 0 0 0,0 0 0 0,-7 0 0 15,7 0 0-15,0 0 0 0,0 0 0 0,-11 0 0 16,4 0 0-16,7 0 0 0,-3-3 0 16,-4-3 0-16,-1 6 0 0,-2 0 0 0,3 0 0 0,7 0 0 0,-7 0 0 15,-7-3 0-15,7 0 0 0,7 3 0 16,-11-6 0-16,0 6-8 0,1 0 8 0,3 0 0 0,0-4 0 15,7 4 0-15,-7 0-9 0,-7-6 9 0,3 6 0 16,11 0-8-16,-4 0 8 0,-10-3 0 0,7-3 0 16,0 3 0-16,0-7-8 0,0 10 8 0,-3-9 0 15,-5 9 0-15,5-3 0 0,10-4 0 0,-7 4 0 16,-7 0 0-16,3-3 0 0,11 6 0 0,-3-3 0 16,-8-4 0-16,0 7 0 0,4-3 0 0,0-6 0 15,7 9 0-15,-7 0 0 0,-7 0 0 0,7-3 0 16,0-4 0-16,7 7 0 0,-11 0 0 0,1 0 0 0,3 0 0 15,-4 0 0-15,4 0 0 0,-3 7 0 0,-1-4 0 16,4-3 0-16,0 0 0 0,-4 0 0 0,4 9 0 16,0-6 0-16,0-3 0 0,0 0 0 0,0 7 0 15,0-4 0-15,0-3 0 0,0 0 0 16,0 0 0-16,3 0 0 0,-3 0 0 0,-3 0 0 0,6 6 0 0,-3-6 0 16,4 0 0-16,-5 3 0 0,1 0 0 0,0-3 0 15,0 0 0-15,0 7 0 0,4-4 0 0,-4-3-8 16,3 6 8-16,-3-3 0 0,0-3 0 0,0 0 0 15,3 6 0-15,-3-2 0 0,7-4 0 0,-3 3-8 16,-1-3 8-16,-3 0 0 0,4 0 0 0,3 0 0 16,-7 6 0-16,3-3 0 0,-3-3 0 0,7 0 0 0,-3 0 0 15,-1 0 0-15,-3 6 0 0,3-2 0 0,4-4 0 16,-7 0 0-16,4 0 0 0,3 0 0 0,0 0 0 0,0 0 0 16,0 0 0-16,-7 6 0 0,3-6 0 0,-3 3 0 15,7-3 0-15,0 0 0 0,-7 0 0 0,4 3 0 16,3-3 0-16,-4 0 0 0,-3 0 0 0,4 0 0 15,-5 6 0-15,8-6 9 0,0 0-9 0,0 0 12 16,-7 0-12-16,7 0 0 0,0 0-12 0,0 0 12 16,-3-6 0-16,3 6 0 0,-4 0 0 0,4 0 0 15,0 0 0-15,0 0 0 0,-3-6 9 0,3 6-9 16,3-6 0-16,1-4 8 0,-4 10-8 0,0 0 0 16,-4-9 0-16,4 9 0 0,4-3 0 0,-4 3 0 15,-4-10 0-15,4 10 0 0,0 0 0 0,4-3 0 16,-4-3 0-16,0-4 0 0,0 4 0 0,3 0 0 0,-3 6 0 15,4-10 0-15,-8 7 0 0,8-6 8 16,-1-1-8-16,1 7 0 0,-4 3 0 0,0-6 0 0,4-6 0 16,-1 2 0-16,-3 7 0 0,0-3 0 0,0-1 0 0,4 1 0 15,-1-3 0-15,-3-1 0 0,4 7 0 0,-1-6 0 16,1-1 0-16,-1-2 0 0,1 2 0 0,-1 1 0 16,-3 3 0-16,4-4 0 0,-1-5 0 0,1 12 0 15,-1-7 0-15,1 1 0 0,-1-4 0 0,1 4 0 16,-4-1 0-16,0 7 0 0,0-6 0 0,4-1 0 15,-1 1 0-15,-3 3 8 0,0-4-8 0,4 4 0 16,-4-3 0-16,3 2 0 0,-3 1 0 0,4-3 0 16,-1 6 0-16,1-7 0 0,-4 1 0 0,0-1 0 15,0 10 0-15,3-3 0 0,1-6 0 0,-1-1 0 16,-3 1 0-16,0 6 0 0,7-7 0 0,-7 1 0 0,4 0 0 16,-4 2 0-16,0 1 0 0,3-3 0 15,-3-1 0-15,0 7 8 0,0-6-8 0,0-1 0 0,4 7 0 0,-4-6 0 16,0-1 0-16,0 1 0 0,3 6 0 0,1-7 0 15,-4 1 0-15,3 6 0 0,-3-7 0 0,0 1 8 16,4 0-8-16,-4 6 8 0,0-7-8 0,0 1 8 16,0-1-8-16,0 7 0 0,0-6-8 0,0-1 8 15,-4 7 0-15,4-6 0 0,-3-1 0 0,3 7 0 16,-4-3 0-16,4-3 0 0,0 2 0 0,0-2 0 16,0-1 0-16,0 1 0 0,0 0 0 0,0-1 0 15,0-2 0-15,4 2 8 0,-4 1-8 0,0 6 0 16,0-7 0-16,0 1 0 0,0 0 0 0,0 5 0 0,0-5 0 15,3 0 0-15,-3 5 0 0,0-5 0 16,0 0 0-16,0 6 0 0,0-4 0 0,0 7 0 0,0-6 0 16,0 0 0-16,4-4 0 0,-4 1 8 15,0 6-8-15,0-7 0 0,0 7 0 0,4-3 0 0,-4-3 0 0,3 2 0 16,-3 1 0-16,0-3 0 0,4 5 0 16,-1-5 0-16,-3 0 0 0,0 9 0 0,0-4 0 0,4-2 0 15,-4 0 0-15,3 0 0 0,1-4 0 0,-4 7 0 16,0-3 0-16,3 0 0 0,-3-1 0 0,0-2 0 15,0 6 0-15,4-7 0 0,-4 7 0 0,0-3 0 16,0-3 0-16,0 5 0 0,0-5 0 0,-4 0 0 16,4-1 0-16,0-2 0 0,0 2 0 0,0 1 0 15,-3 3 0-15,3-10 8 0,0 6-8 0,-4 4 0 16,4-9 0-16,0 5 0 0,0 4 0 0,0-4 0 0,-3 1 0 16,3 0 0-16,0-1 0 0,0 1 8 0,-4-4-8 0,4 4 0 15,-3-1 0-15,3 4 0 0,-4-3 0 0,1-1 8 16,3-2-8-16,-4 2 0 0,4-2 0 0,-4-4 0 15,4 7 0-15,-3-4 0 0,3 4 0 0,-4-1 0 16,4-2 0-16,-3 2 0 0,3 1 0 0,-4-3 0 16,4 2 0-16,0 4 0 0,-3-4 0 0,3 1 8 15,0 0-8-15,0-1 0 0,3 1 0 0,-3-1 0 16,0-2 0-16,0 2 0 0,0 1 0 0,0 3 0 16,0-4 0-16,-3 1 0 0,3 0 0 0,0-1 0 15,0-2 0-15,-4 2 0 0,4-2 0 0,0-1 0 16,0 4 0-16,0-1 0 0,4-2 0 0,-4-4 0 15,0 4 0-15,3 2 0 0,-3-2 0 0,4-7 0 16,-1 9 18-16,-3-2-1 0,0-1 0 0,4-6 0 0,-4 7-25 16,3-1-6-16,-3-2-1 0,0 2 0 0,4 1 15 15,-4-1 0-15,4-3 0 0,-4 4 0 0,0 2 0 0,3 1 0 16,-3-4 0-16,0 10 0 0,0-6 0 0,0 3 0 16,0-7 0-16,4 4 0 0,-1 6 10 0,-3-7-10 15,0 1 8-15,0-1-8 0,4 4 0 0,-1-3 0 16,1-7 8-16,-4 10-8 0,0-4 0 0,3-5 0 15,-3 8 0-15,0-8 8 0,0 5-8 0,0-2 0 16,0 2 0-16,0-2 0 0,0-7 0 0,-3 6 8 16,3 4-8-16,0 0 0 0,0-4 0 0,0 1 0 15,-4 2 8-15,4-2-8 0,-3 2 0 0,3 1 0 16,-4-1 0-16,4 1 0 0,0-4 8 0,0 4-8 16,-3-4 0-16,3 4 8 0,0-3-8 0,0-1 0 0,-4-3 0 15,4 10 0-15,0-10 0 0,0 7 0 0,4-4 8 16,-4 1-8-16,0 2 0 0,3-2 0 0,-3 2 0 0,4 1 0 15,-4 0 0-15,0-1 0 0,3-2 0 0,-3 2 0 16,4 1 0-16,-4 6 0 0,0-7 0 0,0 1 0 16,0 6 8-16,-4-7-8 0,4 1 0 0,-3 6 8 15,3-7-8-15,0 1 10 0,0 0-10 0,0-1 10 16,-4 7-10-16,4-6 0 0,0-1 0 0,0 1 0 16,0-4 0-16,0 4 0 0,0-4 0 0,0 4 0 15,4-10 0-15,-4 7 0 0,0 2 8 0,0-2-8 16,0-1 0-16,3 1 0 0,-3-4 0 0,4 6 0 15,-4-2 0-15,0 3 8 0,0-4-8 0,0 4 0 16,0-1 8-16,0-2-8 0,0 2 0 0,0 1 8 0,0-4-8 16,0 4 0-16,0-1 0 0,3-2 0 15,-3 3 0-15,0-4 0 0,0 0 0 0,0 4 0 0,0-10 0 16,0 10 0-16,0-4 0 0,0 4 0 0,0-1 0 0,0-2 0 16,0-1 8-16,-3 4-8 0,3 0 0 15,0-4 0-15,0 4 0 0,-4-4 0 0,4 4 0 0,-3-4 0 16,3 4 0-16,0-1 0 0,0 1 0 0,-4-1 0 15,4-2 0-15,0 3 0 0,0 5 0 0,0-2 0 16,0-6 0-16,0 8 0 0,0-2 0 0,0-3 0 16,0 6 0-16,0-7 0 0,0 1 0 0,0 6 0 15,0-7 0-15,0 7 0 0,-3-3 0 0,3-4 0 16,0 4 0-16,0 0 0 0,0-4 0 0,3 1 0 16,-3 6 0-16,0-6 0 0,4-1 0 0,-4 1 0 0,0 2 0 15,3-2 0-15,1 0 0 0,-4-1 0 0,3 1 0 0,-3-1 0 16,4-2 0-16,-1 2 0 0,-3 1 0 15,0 6 0-15,0-6 0 0,0 9 0 0,0-4 0 0,0-2 0 16,0 6 0-16,0 0 0 0,0 0 0 0,0-3 0 16,0-3 0-16,0 6 0 0,4-7 0 15,-4 7 0-15,0-6 0 0,0 6 0 0,0 0 0 0,3-3 0 16,-3-3 0-16,0 6 0 0,4-10 0 0,-4 10 0 16,0-3 0-16,0 3 0 0,3-9 0 0,-3 9 0 15,0-3 0-15,0 3 0 0,0 0 0 0,0 0 0 16,0 0 0-16,0 0 0 0,0 0 0 0,0 0 0 15,0 0 0-15,0 0 0 0,0 0 0 0,0 0 0 16,0 0 0-16,0 0 0 0,0 0 0 0,0 0 0 16,0 0 0-16,0 0 0 0,0 0 0 0,0 0 0 15,0 0 0-15,0 0 0 0,7 0 0 0,-7 0 0 0,0 0 0 16,8 0 0-16,2 3 0 0,-3-3 0 0,-7 0 0 0,7 0 0 16,0 0 0-16,0 0 0 0,0 0 0 0,0 0 0 15,0 0 0-15,1 0 0 0,2 0 0 0,-3 0 0 16,0 0 0-16,0 0 0 0,7 0 0 0,-7 0 0 15,1 0 0-15,2 6 0 0,-3-6-8 0,4 3 8 16,-1-3 0-16,1 0 0 0,-4 0 0 0,4 3 0 16,3 4 0-16,-4-7 0 0,-3 3 0 0,4-3 0 15,3 0 0-15,0 6 0 0,-3-3 0 0,-11-3 0 16,0 0 0-16,14 0 0 0,7 10 0 0,-7-10 0 16,-14 0 0-16,11 3 0 0,3 3 0 0,-4-6 0 15,-10 0 0-15,0 0 0 0,0 0 0 0,0 0 0 0,14 0 0 16,-3-6 0-16,-11 6 0 0,11 0 0 0,-1-3 0 0,4 3 0 15,-14 0 0-15,11 0 0 0,-4 0 0 0,4 0 0 16,3 0 0-16,-4 0 0 0,-10 0 0 0,7 3 0 16,4 3 0-16,-1-6 0 0,-10 0 0 0,8 3 0 15,2-3 0-15,-3 6 0 0,0-2 0 0,-7-4 0 16,0 0 0-16,7 0 0 0,4 0 0 0,-4 0 0 16,-7 0 0-16,0 0 0 0,10 0 0 0,-2 0 0 15,2 0 0-15,-6-4 0 0,-4 4 0 0,10 0 0 16,1-6 0-16,-4 6 0 0,-7 0 0 0,7-3 0 15,4 3 0-15,-4-6 0 0,-7 6 0 0,0 0 0 16,0 0 0-16,3 0 0 0,4 6 0 0,-7-6 0 16,0 0 0-16,0 0 0 0,7 0 0 0,-7 0 0 15,0 0 0-15,0 0 0 0,4 0 0 0,6 0 0 0,-3-6 0 16,-7 6 0-16,0 0 0 0,0 0 0 16,11 0 0-16,-8 0 0 0,-3 0 8 0,0 0-8 0,0 0 0 0,0 0 0 15,0 0 0-15,0 0 0 0,0 0 0 0,0 0 0 16,8 0 0-16,-8 0 0 0,0 0 0 0,0 0 0 15,0 0 0-15,3 0 0 0,-3 0 0 0,0 0 0 16,0 0 0-16,0 0 0 0,7 0 0 0,-7 0 0 16,0 0 8-16,0 0-8 0,7-3 0 0,-7 3 0 15,0 0 0-15,0 0 0 0,0 0 0 0,0 0 0 16,0 0 0-16,0 0 0 0,0 0 0 0,0 0 0 16,0 0 0-16,0 0 0 0,0 0 0 0,0 0 0 0,0 0 0 15,0 0 0-15,0 0 0 0,0 0 0 0,0 0 0 16,0 0 0-16,4 0 0 0,-4 0 0 0,0 0 0 0,0 0 0 15,0 0 0-15,0 0 0 0,0 0 0 0,0 0 0 16,-7 3 0-16,7-3 0 0,0 0 0 16,0 0 0-16,-7 6 0 0,7-6 0 0,0 0 0 0,0 0 0 15,0 0 0-15,0 0 0 0,0 0 0 0,0 3 0 16,0-3 0-16,0 0 0 0,-7 10 0 0,7-10 0 16,0 0 0-16,0 0 0 0,-8 9 0 0,5-6 0 15,-1 6 0-15,4-9 0 0,-3 7 0 0,-4-4 0 16,0 6-13-16,0-6-2 0,7-3 0 0,-4 10 0 15,1-1-10 1,-1 1-3-16,1-1 0 0,-1 0 0 0,4-2-69 0,-3 2-15 0,-1 1-2 16,4-10-1253-16</inkml:trace>
  <inkml:trace contextRef="#ctx0" brushRef="#br0" timeOffset="105344.293">512 12730 2487 0,'0'0'110'0,"0"0"23"0,0 0-106 0,0 0-27 0,0 0 0 0,0 0 0 16,-4-3 15-16,4 3-3 0,0-7 0 0,-11 4 0 15,8 0-12-15,-8 3 0 0,4-6 0 0,4 6 0 16,-1 6 0-16,4-6 9 0,0 0-9 0,-10 3 8 16,10-3 32-16,0 3 5 0,0-3 2 0,0 0 0 15,0 0-11-15,0 10-3 0,0-1 0 0,0 1 0 16,0-10 4-16,0 9 1 0,0-6 0 0,0 7 0 15,0-1 0-15,0 0 0 0,0-9 0 0,3 10 0 16,4-4-14-16,-7 3-2 0,4 1-1 0,-4 2 0 16,3-2-10-16,4-1-3 0,-3 4 0 0,3-4 0 15,-4 4-8-15,4-4 0 0,1 0 0 0,-1 4 0 16,-4-4 11-16,4 1-3 0,-3 2-8 0,-1-2 12 16,4-4-1-16,-7 0-1 0,0-6 0 0,4 10 0 0,-4-1 7 15,7-3 2-15,-7-6 0 0,0 0 0 16,0 0 3-16,3 4 1 0,-3-4 0 0,0 0 0 0,7 0-2 0,1-4 0 15,2-2 0-15,1-3 0 0,-1 6-1 16,4-7 0-16,0-2 0 0,8-1 0 0,-1-3-4 0,-7 4-2 16,7-7 0-16,4 7 0 0,-8-7-5 0,8-3-1 15,-4-3 0-15,4-4 0 0,-4 8-8 0,7-14 0 16,-3-3 9-16,0 7-9 0,3-3 8 0,-10-1-8 16,3 4 10-16,-7-1-10 0,7 1 0 0,-3 3 0 15,-1-4 0-15,1 10 0 0,3-3 0 0,0-3 8 16,4 0-8-16,0 6 4 0,-1-9-4 0,1 9 0 0,10-3 0 15,-10 3 0-15,3-7 0 0,4 11 0 0,-7 2 0 16,6-3 0-16,-6 0 0 0,0-3-10 0,-7 10 10 0,3-1-12 16,-7-2 0-16,7 2-1 0,-7 4 0 15,-3-1 0 1,3 7-75-16,-7-6-16 0,3 9-2 0,-6-3-1395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5T18:54:51.10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5719 11475 633 0,'0'0'56'0,"0"0"-44"0,0 0-12 0,0 0 0 15,0 0 128-15,0 0 23 0,0 0 5 0,3-6 0 16,-3 6-72-16,0 0-14 0,0 0-3 0,7-6-1 16,-7 6 5-16,0 0 1 0,0 0 0 0,0 0 0 15,0 0 14-15,11 0 3 0,-11 0 1 0,7 0 0 16,3 0-29-16,-10 0-5 0,7 9-2 0,0-6 0 15,1 4-9-15,-5 2-1 0,4 1-1 0,-7-4 0 16,7 9-8-16,-3 1-2 0,3 0 0 0,0-1 0 16,-7 7-33-16,3 7-12 0,1-7 0 0,-1 9 0 15,1 0 12-15,-1 4 0 0,4-4 0 0,-7 1 0 16,0 8 14-16,4-5-4 0,-4-4-1 0,7 10 0 16,-7 0-1-16,4-7 0 0,-4 4 0 0,3-4 0 15,1-2-8-15,-4-1 0 0,3 0 0 0,1 1 0 16,3-10 8-16,-7 6 2 0,0-3 1 0,0-3 0 15,0-3-11-15,0 3 8 0,0 0-8 0,0-4 8 0,0 1-8 16,0-3 0-16,0 3 0 0,0-7 0 0,-7 7 0 16,3-6-12-16,1 6 0 0,-1-7 1 15,4-3-48-15,-3 1-9 0,-1-1-3 16,4-6 0-16,-7 7-117 0,7-10-23 16,0 0-5-16,0 0 0 0</inkml:trace>
  <inkml:trace contextRef="#ctx0" brushRef="#br0" timeOffset="767.977">5673 11347 748 0,'-11'-3'33'0,"11"3"7"0,-3 0-32 0,3 0-8 15,0 0 0-15,0 0 0 0,0 0 206 0,0 0 39 16,0 0 8-16,0 0 2 0,0 0-177 0,0 0-35 16,0 0-7-16,10-7-2 0,-3 4-19 0,0-3-4 15,-7 6-1-15,14-3 0 0,-3-7-10 0,3 7 0 16,-3-3 0-16,-1 6 8 0,1-3 10 0,-1-6 2 15,5 9 0-15,-15 0 0 0,10 0 8 0,-3-4 1 16,4-2 1-16,-1 6 0 0,1 0-8 0,-1 0-2 16,1 0 0-16,0 0 0 0,3 6-8 0,-4-2-3 15,4-4 0-15,-3 0 0 0,3 9-9 0,0-6 10 16,-3-3-10-16,3 9 10 0,0-2-10 0,4-1 0 16,-4 0 0-16,7 4 0 0,-7-7 0 0,-3 6 0 0,6 1 0 15,1-1 0-15,-4 0 0 0,0-2 0 0,0 2 0 16,-3 4 8-16,3-4-8 0,4 10 0 0,-8-7 0 15,4-2 0-15,-3 2 0 0,3 7 0 0,-3-6 0 0,-1 6 0 16,4-7 0-16,-10 4 0 0,3-1 0 0,-4-5 0 16,8 2 0-16,-11 7 10 0,4-9-10 0,3 2 10 15,-7 1-10-15,0 2 0 0,0-2 0 0,0 0 0 16,-7-4 0-16,3 3 8 0,-3-2-8 0,0-1 0 16,3 4 8-16,-3-4-8 0,-3-2 0 0,-1-1 8 15,1 3-8-15,-1 1 0 0,4-4 9 0,-11 0-9 16,8-6 0-16,-4 10 9 0,-4-4-9 0,7-3 0 15,-10 3 18-15,7 0-3 0,-7-6-1 0,3 10 0 16,-3-4-14-16,7-3-15 0,-7 0 3 0,7 4 1 16,-4-4 11-16,0 3 0 0,1-3 0 0,3-3 0 15,0 10 0-15,3-10 8 0,-3 3-8 0,3-3 0 0,-3 0 0 16,4 0 0-16,-1 0 0 0,0 0 0 0,1 6 0 16,3-6 0-16,-4 0 0 0,1 0 0 15,6 0-24-15,4 0-10 0,0 0-2 0,0 0-918 16</inkml:trace>
  <inkml:trace contextRef="#ctx0" brushRef="#br0" timeOffset="2604.774">6784 11347 1202 0,'0'0'53'0,"0"0"11"0,0 0-51 0,0 0-13 0,0 0 0 0,0 0 0 16,0 0 12-16,0 0 0 0,0 0 0 0,0 0 0 16,0 0 17-16,0 0 3 0,0 0 1 0,0 0 0 15,-4 0-4-15,4 0-1 0,-7-3 0 0,7 3 0 0,0 0 3 16,0 0 0-16,-7-7 0 0,7 7 0 0,0 0 14 0,0 0 3 16,0 0 1-16,0 0 0 0,-3 0-15 0,3 0-3 15,-7 10-1-15,0-10 0 0,0 9 11 0,3-6 3 16,-7 4 0-16,4 2 0 0,0-6-28 0,0 10-6 15,-3 2-1-15,-1-2 0 0,4 0 3 0,-11 8 1 16,11-2 0-16,-10 0 0 0,3-3 7 0,0 6 2 16,-1 3 0-16,5-3 0 0,-4 3-6 0,3-3-2 15,1 0 0-15,-5 6 0 0,5 0-14 0,-4-3 0 16,7-3 0-16,-4 0 0 0,1 0 0 0,2 6 0 16,-2-6 0-16,-4 0 0 0,7 6 0 0,-4-2 0 15,1 2 0-15,3-3 0 0,-4 6 9 0,-7 1-9 16,11-10 8-16,-3 9-8 0,-1-3 0 0,8-3 0 15,-8 3 0-15,4-2 0 0,0 2 8 0,3-6 4 0,1 0 0 0,3 6 0 16,0-6-3-16,0 0 0 0,0 0 0 16,0 0 0-16,3-4 3 0,1 4 0 0,-1-9 0 0,8 6 0 15,-8 0 1-15,5-4 1 0,-1 4 0 0,3-6 0 16,-3 5-3-16,4 1-1 0,3-3 0 16,-3 3 0-16,-1-7-10 0,4 7 12 0,4-6-12 0,-1 5 12 15,-6-5-12-15,7 6 0 0,-4-7 9 0,3-2-9 16,1 2 11-16,0-2-3 0,-1-1 0 0,1 1 0 15,0-7 3-15,3 6 0 0,-11 1 0 0,8-10 0 16,0 3-11-16,-1 3 0 0,-3-6 9 0,4 0-9 16,-7 0-13-16,3 0-7 0,0 0-2 0,-4 0 0 15,1 0-41 1,0 0-8-16,3-9-1 0,-7 9-618 0,-7 0-123 0</inkml:trace>
  <inkml:trace contextRef="#ctx0" brushRef="#br0" timeOffset="4003.867">7303 12062 1436 0,'0'0'64'0,"0"0"12"0,0 0-60 0,0 0-16 0,0 0 0 0,0 0 0 16,0 0 0-16,0 0 0 0,0 0 0 0,0 0 0 15,0 0-12-15,0 0-3 0,0 0 0 0,0 0 0 16,0 0 15-16,0 0 10 0,0-6-2 0,-8 6 0 15,8-4 36-15,0-5 6 0,-3 9 2 0,-1-9 0 16,4-1 9-16,-3 10 3 0,-1-6 0 0,1 0 0 16,-4-4-30-16,3 10-6 0,-3-9 0 0,0 6-1 15,-3 0 1-15,2-4 1 0,-2 4 0 0,3-3 0 16,-4 6-29-16,1 0 0 0,-1-3 0 0,1 3 0 16,-1 0 0-16,4 0 0 0,-4 3 0 0,-6-3 0 15,10 0 0-15,-8 9 0 0,5-9 0 0,-1 7 0 0,1-4 0 16,-1 0 14-16,1 6-2 0,-1-2-1 0,4-4-11 15,-4 6 8-15,4-6-8 0,0 13 8 16,-3-7-8-16,3-2 0 0,3 11 0 0,-3-5 8 0,0 3-8 16,7-1 0-16,-11 1 0 0,8 0 0 15,-1-1 0-15,-3 1 0 0,7 3 0 0,-3-7 0 0,-1 7 0 0,4-6 0 16,0-1 0-16,0 7 0 0,0-10 0 16,0 1 0-16,4-1 0 0,-4-2 8 0,3 2 9 0,1 0 2 15,3-2 0-15,-4-1 0 0,-3-6 0 0,0 0 0 16,11 6 0-16,-4-3 0 0,0-3-4 0,4 0-1 15,-4 0 0-15,3 0 0 0,1 0-6 0,-1-3-8 16,1 3 11-16,3-6-11 0,-3 6 9 0,3-3-9 16,-4-7 0-16,5 10 9 0,-5-9-1 0,4 6 0 0,4-7 0 15,-8 1 0-15,5 6 1 0,-8-3 0 0,10-7 0 0,-6 4 0 16,-1-1 0-16,5 7 0 0,-5-6 0 16,4-4 0-16,-3 4-1 0,-8-1 0 0,4 1 0 0,0 0 0 15,4 5 8-15,-4-5 0 0,0 0 1 0,0-4 0 16,-3 4-7-16,3 5-2 0,-7-5 0 0,3 0 0 15,1 6-8-15,-1-4 0 0,-3 4 0 0,0 3 0 16,4-6 0-16,-4 3 8 0,3-7-8 0,-3 7 8 16,0 3-8-16,0 0 0 0,0-6 0 0,0 6-11 15,0 0 11-15,0 0 0 0,0 0 8 0,0 0-8 16,0 0 0-16,0 0 0 0,-7 6 0 0,4-3 0 16,-1 7 0-16,1-7 0 0,-4 6 0 0,3 1 0 15,-3-1 0-15,4-6 0 0,-1 7 0 0,1-1 0 0,-4 4 0 16,7-4 0-16,-8 0 0 0,1 1 0 15,7 2 11-15,-7 1-3 0,4-4 0 0,-8 7 0 0,4 0-8 0,0-1 0 16,0 1-10-16,-4-3 10 0,4 5 0 0,-3 4 0 16,-1-3 0-16,1 3 0 0,-1 0 0 15,1 0 0-15,-5 0 0 0,5 3 0 0,-4 0 0 0,3-3 0 16,1 0 0-16,2 0 0 0,1-3 0 0,4 3 0 16,-11-3 0-16,10-1 0 0,-3-2 0 0,4 3 0 15,3-7 0-15,-4 7 0 0,4-6 9 0,0 2-9 16,4-2 0-16,-4 0 9 0,3-1-9 0,1 4 0 15,-1-10 0-15,1 10 0 0,3-4 0 0,0-2 0 0,0-1-12 16,4 0 12 0,-1-2-34-16,1 2 1 0,-1-3 0 0,4 1 0 15,8-7-18-15,-8 6-3 0,0-3-1 0,0-3 0 16,4 0-1-16,-1 0-1 0,1 0 0 0,-8-3 0 16,8-3-145-16,-7 6-29 0,10-7-5 0,-4 1-2 0</inkml:trace>
  <inkml:trace contextRef="#ctx0" brushRef="#br0" timeOffset="4767.233">7687 12316 576 0,'0'0'51'0,"0"0"-41"16,0 0-10-16,0 0 0 0,0 0 146 0,0 0 27 16,0 0 6-16,0 0 1 0,0 0-104 0,0 0-20 15,0 0-4-15,0 0 0 0,0 0 4 0,0 0 2 16,0 0 0-16,0 0 0 0,0 0 13 0,0 0 2 16,7 3 1-16,-7-3 0 0,0 0 1 0,4 9 0 15,3-2 0-15,-7-7 0 0,3 12-23 0,-3-2-4 16,4 2 0-16,-1 1-1 0,-3 5-16 0,7-5-3 15,-7 9-1-15,0-3 0 0,0 3-3 0,0-3 0 16,0 3 0-16,-7-4 0 0,7 4-10 0,-3 0-2 16,-1-3-1-16,4-3 0 0,0 6-11 0,4-7 12 15,-4 1-12-15,3-7 12 0,-3 10-12 0,0-6 0 16,7-4 0-16,-7 1 0 16,0-1-23-16,4 0-9 0,-4-9-3 0,0 0 0 15,0 0-154-15,3 7-31 0,-3-7-7 0,7 0-1 0</inkml:trace>
  <inkml:trace contextRef="#ctx0" brushRef="#br0" timeOffset="5533.304">8220 11250 345 0,'0'0'15'0,"0"0"4"0,0 0-19 0,0 0 0 0,0 0 0 0,0 0 0 15,0 0 184-15,0 3 34 0,0-3 6 0,0 9 2 16,0 1-124-16,-4-7-25 0,4 6-5 0,4 1 0 15,-4-1-18-15,7-6-3 0,-7 6-1 0,0 4 0 0,3-4-10 16,1 7-3-16,-1-3 0 0,1-1 0 0,-1 1-1 0,4 2 0 16,-3 1 0-16,-4 6 0 0,4-3 16 0,-1 3 2 15,1 0 1-15,-1 9 0 0,-3-9-3 0,0 9 0 16,0 10 0-16,0-9 0 0,0 8-3 0,-3-5-1 16,3 6 0-16,-4-1 0 0,4-5-21 0,0 2-5 15,-3-2-1-15,3-1 0 0,3 4-8 0,1-7-1 16,-1 1-1-16,-3-1 0 0,4-6-11 0,-1 7 8 15,1-1-8-15,3-3 8 0,-7-3-8 0,0-3 0 16,7 6 9-16,-4-6-9 0,-3 0 9 0,0 0-9 16,7 0 12-16,0-3-12 0,-7 0 0 0,4-3 0 15,-4 2 0-15,4 1 0 0,-1-6-11 0,-3 6 1 16,4-7 0-16,-1 1 0 16,1-4-27-16,-4 0-6 0,3 1-1 0,-3-1 0 15,0-6-36-15,0-3-7 0,0 0-1 0,0 0-562 0,0 0-112 16</inkml:trace>
  <inkml:trace contextRef="#ctx0" brushRef="#br0" timeOffset="6303.923">8657 12181 1443 0,'0'0'32'0,"0"0"6"0,0 0 2 0,0 0 0 0,0 0-32 0,0 0-8 0,0 0 0 0,0 0 0 16,0 0 39-16,0 0 5 0,7 0 2 0,-7 0 0 16,0 0 5-16,0 0 1 0,7 0 0 0,4 0 0 15,-4 0-21-15,0-3-4 0,0-3-1 0,4 6 0 16,-4-4 10-16,3 4 1 0,-6-3 1 0,3-3 0 15,3 6-18-15,-3-3-3 0,1-3-1 0,-1 6 0 16,0-4 25-16,3-2 5 0,-3 6 1 0,0-3 0 16,4-6-14-16,0-1-2 0,-1 7-1 0,4-6 0 15,-7-1 4-15,4 1 1 0,-1-1 0 0,1-2 0 16,0 3-22-16,-1 2-4 0,-3-2-1 0,-3-1 0 16,3 1 0-16,-4 0-8 0,1-1 12 0,-1 1-4 15,-3-4 5-15,0 4 1 0,-3-1 0 0,3 4 0 16,-4-3 0-16,1-1 0 0,-1 1 0 0,-3 0 0 15,0-1-14-15,0 7 0 0,-7-6-12 0,7 5 12 16,-4-2-12-16,1 3 4 0,-1-3 8 0,-3 6-13 16,0 0 5-16,3-3 8 0,-3 6-13 0,7-3 5 0,-10 6 8 15,6-3-8-15,-3 7 8 0,-4-4-8 0,4 0 8 16,4 4-8-16,-5 5 8 0,8-8-8 0,-7 8 8 0,7 1 0 16,-3 3 0-16,3-7 0 0,0 10 0 0,3-3 0 15,-3 3 0-15,7-3 8 0,-4 3-8 0,4-3 0 16,-3-4 8-16,6 10-8 0,1-9 8 0,-1 6-8 15,5-3 8-15,-5-7-8 0,4 7 11 0,0-6-3 16,7 5 0-16,-7-5 0 0,0-4 0 0,4 4-8 16,3-4 12-16,0 4-4 0,0-4-8 0,0 1 0 15,1-4 9-15,2 0-9 0,-3 4 0 0,0-4 0 16,-3-3 0-16,0 3 0 0,6-3 0 0,-10 1-10 0,4-4 1 16,-1 0 0-16,1 0-8 0,0 6-2 15,-1-6 0-15,-3 0 0 16,0-6-10-16,0 6-3 0,7-4 0 0,-3 1 0 15,3-3-32-15,-3-3-8 0,3-1 0 0,0 7-1 16,0-6-116-16,0-1-23 0</inkml:trace>
  <inkml:trace contextRef="#ctx0" brushRef="#br0" timeOffset="7171.338">8911 11187 1407 0,'0'0'62'0,"0"0"14"0,0 0-61 0,0 0-15 0,0 0 0 0,0 0 0 15,7 0 22-15,4 0 2 0,-4 0 0 0,0 0 0 16,4 0-24-16,-1 0-8 0,-3 0 0 0,4 0 0 0,-1 0 8 0,-3 0 8 16,0 0-8-16,4 0 11 0,3 3 6 0,-10-3 2 15,3 0 0-15,3 6 0 0,-10-6 18 0,7 3 4 16,4 7 1-16,-4-7 0 0,4 6 11 0,-1-2 3 16,1 2 0-16,3-3 0 0,-4 4-14 0,5-1-2 15,-1 1-1-15,0-1 0 0,7 4-6 0,-3-4-1 16,3 0 0-16,0 4 0 0,4-1-5 0,-4-2-2 15,3 9 0-15,-2-7 0 0,2 7-12 16,-3-3-2-16,1 3-1 0,-5 2 0 0,4 1 7 0,1 7 2 16,-12-4 0-16,8 3 0 0,-8 0-1 0,5-3 0 15,-5 7 0-15,4-1 0 0,-3 0-7 0,-1 1-2 16,-3-7 0-16,8 6 0 0,-8-3-9 0,0-6 8 16,0 10-8-16,0-10 8 0,0 6 4 0,3-3 1 15,-3 3 0-15,1-3 0 0,-5 3-13 0,4-2 9 16,0 5-9-16,-3 0 8 0,-1-3 0 0,1 4 0 0,-1-1 0 15,1 1 0-15,-1-7-8 0,-3 6 0 0,0-9 9 16,0 6-9-16,0-6 16 0,-3 0-2 0,-1 0 0 16,1 0 0-16,-1 0 10 0,1-3 3 0,-4 3 0 0,0-3 0 15,-4-1-27-15,4-2 0 0,-4 3 0 0,1-7 0 16,-1 10 12-16,1-12-4 0,3 9 0 0,-11-7 0 16,7-3-8-16,1 4 0 0,-4-4 0 0,7 4 0 15,-8-4 0-15,5-2 0 0,-4-4 0 0,3 3 0 16,4-3-36-1,-3 0-10-15,-1-3-2 0,-3 0-736 0,3 0-148 0</inkml:trace>
  <inkml:trace contextRef="#ctx0" brushRef="#br0" timeOffset="9011.222">5881 15430 1828 0,'0'0'81'16,"0"0"17"-16,0 0-78 0,0 0-20 0,0 0 0 0,0 0 0 0,0 0 32 0,0 0 4 15,0 0 0-15,0 0 0 0,0 0-36 0,0 0 0 16,0 0 0-16,0 0-9 0,0 0 9 0,0 0-8 15,0 0 8-15,0 9-8 0,0-9 8 16,0 13 0-16,0-4 10 0,0 4-10 0,0 2 34 0,-4 1 1 16,4 0 0-16,-3-1 0 0,3 4 9 0,-7 0 3 15,7 3 0-15,0 0 0 0,0 3-12 0,0 0-3 16,7 0 0-16,-7 6 0 0,0 4-8 0,3-4-1 16,1 7-1-16,-1-4 0 0,1-2-8 0,6-1-2 15,-10 4 0-15,4-4 0 0,3 0-12 0,0 1 0 16,-3-1 0-16,-1 0 0 0,1 1 0 0,3-1 0 15,-7 0 0-15,3 1 0 0,1 2 9 0,-4-2-9 16,3-1 8-16,-3 0-8 0,0-2 9 0,0-4-9 0,0 3 10 16,0-6-10-16,0 6 9 0,-3-12-9 0,3 6 8 0,0-3-8 15,0-1 0-15,0-5-17 0,0-1 2 0,0 4 1 32,-4-10-50-32,4 4-9 0,0-1-3 0,0-9 0 15,0 0-132-15,0 0-28 0,0 0-4 0,0 0-2 0</inkml:trace>
  <inkml:trace contextRef="#ctx0" brushRef="#br0" timeOffset="9709.442">5898 15320 1951 0,'0'0'43'0,"0"0"9"0,0-6 1 0,0 6 2 0,-7 0-44 0,7 0-11 0,0 0 0 0,0 0 0 16,0-10 0-16,0 10 0 0,0 0 0 0,0 0 0 15,0 0 0-15,0 0-9 0,0 0 9 0,7 0 0 16,-7 0 0-16,0 0 0 0,0 0 0 0,4-3 0 16,-4 3 0-16,0 0 0 0,0 0 0 0,0 0 9 15,0 0 4-15,7 0 1 0,-7 0 0 0,0 0 0 16,7 0 10-16,4 0 3 0,-11 0 0 0,7 0 0 15,0 0 17-15,3-6 4 0,-3 6 1 0,4-3 0 16,-4 3-12-16,4-3-2 0,6-4-1 0,-3 4 0 16,4-3-18-16,0 6-4 0,-4-3-1 0,7 3 0 15,4 0 0-15,-8 0 0 0,4 0 0 0,1 3 0 16,2-3-11-16,-10 6 0 0,8-3 0 0,-12 7 0 16,4-7-10-16,-3 6-7 0,3 1-2 0,-3 2 0 15,-8-2 19-15,4 2-8 0,0 7 8 0,0-7 0 0,-7 4 0 16,4-3 0-16,-1-1 0 0,-3 4 0 15,0 0 0-15,0-4 0 0,0 7 0 0,0-6 0 0,0 2 0 16,-3-2 0-16,-1-1 0 0,-3 7 9 16,4-6-9-16,-4-1 0 0,0 4 0 0,-4 0 0 0,-3-7 8 0,3 10-8 15,-6-7 8-15,-1 7-8 0,4-6 10 16,-11-1-10-16,8-2 12 0,-1 5-12 0,-10-2 15 0,10-4-4 16,-7 1-1-16,1-4 0 0,-1 3 2 0,4-9 1 15,0 10 0-15,3-10 0 0,-3 0-2 0,7 6-1 16,-11-6 0-16,7-6 0 0,1 6-10 0,3 0 0 15,-4-3 0-15,4-4 0 0,0 7-11 0,0-3-1 16,3-3 0-16,4 6 0 16,-4-3-39-16,4 3-8 0,0-10-1 0,4 10-653 0,-4 0-131 15</inkml:trace>
  <inkml:trace contextRef="#ctx0" brushRef="#br0" timeOffset="10442.541">6929 15113 691 0,'0'0'61'0,"0"0"-49"0,0 0-12 0,0 0 0 16,0 0 319-16,0 0 61 0,0 0 12 0,0 0 2 15,-4 9-313-15,-3-6-62 0,0 7-19 0,-4-1 8 16,4-6-8-16,0 7 0 0,-3-1 0 0,-1-2 0 16,4-1 0-16,-7 3 10 0,3 1-10 0,4 2 10 15,-7-2 18-15,4 2 3 0,-5 4 1 0,1-1 0 16,4-5-20-16,-8 9-4 0,4-7-8 0,-4 7 12 15,8 0-12-15,-8-3 11 0,1 5-11 0,2 5 10 16,-6-1-1-16,7-3 0 0,-7 0 0 0,7 6 0 16,-4-3-9-16,4 3 12 0,-4 3-12 0,8-5 12 15,-1 5-12-15,1 0 0 0,-1 1 0 0,4-1 0 16,0 0 8-16,3 1-8 0,-3-1 0 0,4 0 8 16,-4 1 4-16,3-4 0 0,4 3 0 0,-3-6 0 15,-1 7-12-15,4-1 8 0,0-3-8 0,0-3 8 16,0 7-8-16,0-1 10 0,0 4-10 0,0-4 10 15,4 0-10-15,-4 1 12 0,3-1-12 0,1 0 12 16,3-2 4-16,-4 2 0 0,4-6 1 0,-3 6 0 0,3-9-17 16,7 7 8-16,-7-4-8 0,4 0 0 15,-1-9 8-15,1 5-8 0,3 1 0 0,0-6 0 0,4 0 8 16,-8 3-8-16,8-7 9 0,3 4-9 0,0-4 0 0,4 1 0 16,-7-4 0-16,-1 4 0 0,8-4-21 0,-7 1 2 15,-1-1 1-15,1 0 0 16,-4-5-26-16,4 8-4 0,-8-12-2 0,8 10 0 15,-7-4-114-15,3-3-22 0,-4-3-5 0</inkml:trace>
  <inkml:trace contextRef="#ctx0" brushRef="#br0" timeOffset="11386.197">7507 16076 403 0,'0'0'17'0,"0"0"5"0,-7 0-22 0,7 0 0 16,-3 0 0-16,3 0 0 0,-8-3 321 0,8 3 60 15,-7 0 12-15,7-4 3 0,-10-2-333 0,6 6-63 16,-3-3-20-16,0-3 0 0,0 6 20 0,0-3 0 16,0 3 0-16,0-7 0 0,3 4 11 0,-13 3 5 15,6-3 2-15,4 3 0 0,-14-6 31 0,3 6 7 0,1 6 0 16,-1-6 1-16,-3 3-21 0,0-3-5 0,-4 3-1 0,4 7 0 16,3-10-5-16,-6 9-1 0,-1 1 0 15,7-7 0-15,1 6-14 0,-5 0-10 0,5 4 12 0,-1-4-12 16,1 1 0-16,6 2 0 0,-7-2 0 0,4 9 0 15,4-10 0-15,-1 4 0 0,4-1 0 0,7 4 0 16,-7-10 0-16,3 13 0 0,1-7 0 0,3-2 0 16,3 2 8-16,1 4-8 0,3-3 12 0,0-1-12 15,0-2 14-15,4-1-4 0,-1 0-1 0,8 1 0 16,-4-7 0-16,4 0 0 0,-1 3 0 0,1-3 0 16,0-3-9-16,-1-3 0 0,8-3 0 0,-11 3 0 15,0 3 10-15,7-10-10 0,-7 1 12 0,8 3-12 16,-8-4 11-16,0 1-11 0,0 0 10 0,-4-4-10 0,5 4 32 15,-5-4 1-15,1-3 0 0,-4 7 0 16,3-4-20-16,4 4-4 0,-14-4-1 0,8 4 0 16,-1 0-8-16,3-4 0 0,-6 4 0 0,-1-4 0 0,1 10 0 15,3-3 0-15,-4-4 0 0,-3 10 0 16,0 0 0-16,0 0 0 0,7-3 0 0,-7 3 0 0,0 0 0 0,0 0 8 16,0 0-8-16,0 0 8 0,0 0 3 0,0 0 0 15,0 0 0-15,0 0 0 0,0 0 4 0,0 0 1 16,0 0 0-16,-3 3 0 0,-1 7-2 0,1-1 0 15,-4-6 0-15,3 7 0 0,1-1-14 0,-1 1 9 16,-3 2-9-16,4-3 8 0,-1 4-8 0,1 3 0 16,-1-1 0-16,0 4 0 0,-3 0 0 0,0-3 8 15,4 9-8-15,-4-3 0 0,7 3 8 0,-11 3-8 0,4-3 8 16,0 6-8-16,0-9 0 0,4 10 0 0,-8-10 0 16,4 9 0-16,0-9 9 0,0 3-9 0,3 0 10 15,-3-3-10-15,0 0 0 0,0-3 0 0,4 3 0 16,3 0 0-16,-8 0 0 0,8-3 0 0,-7 3 9 0,7-4-9 15,0 1 0-15,0-3 0 16,-3 3 0-16,3-7 0 0,3 7 0 0,-3-6 0 0,4-4-12 0,-1 0 12 31,5 1-40-31,-5-1 0 0,4-3 0 0,0 4 0 0,4-4 20 0,-4-3 3 0,7 4 1 0,-3-1 0 32,-1-6-12-32,4 9-1 0,-3-9-1 0,-1 7 0 0,4-4-16 15,-6-3-3-15,2 6-1 0,1-6-634 0,-4 3-126 0</inkml:trace>
  <inkml:trace contextRef="#ctx0" brushRef="#br0" timeOffset="12118.651">7620 16502 2246 0,'0'0'49'0,"0"0"11"0,0 0 1 0,0 0 3 0,0 0-52 0,0 0-12 0,7-6 0 0,-7-4 0 15,4 7-17-15,-1-6-7 0,1 6 0 0,-1-4-1 16,1-2 5-16,-1 6 0 0,4-6 1 0,0 5 0 16,-3-2 19-16,3 3-8 0,-7 3 8 0,7-6 0 15,4-1 0-15,-4 1 0 0,0 3 8 0,0-3-8 16,-7 6 20-16,10 0-3 0,-10 0 0 0,7 0 0 15,4 0 4-15,-11 0 1 0,0 0 0 0,7 0 0 16,4 0-8-16,-4 6-2 0,-7-6 0 0,0 0 0 16,10 3 0-16,-3 3-1 0,-7-6 0 0,7 7 0 0,-3 2-11 0,-1 1 0 15,8-4 0-15,-11-6 0 16,0 6 10-16,0 3-10 0,0 4 12 0,0-4-12 0,0 1 9 0,-7-1-9 16,7 4 0-16,-4-4 9 0,1 4-9 15,-4-4 0-15,-4 1 0 0,1 2 0 0,-1-2 8 0,-3-1-8 16,3-6 12-16,-3 6-4 0,0 1 1 0,0 2 0 15,-4-5 0-15,1 2 0 0,-1-6 9 0,4 10 2 16,0-7 0-16,0 3 0 0,0-5-20 0,3 8 0 16,-3-6 0-16,3-2 0 15,1 5-22-15,-1-6-8 0,4 3-2 0,4-3 0 0,-1 4 20 16,4-7 3-16,-7 3 1 0,7-3 0 0,0 0 8 0,0 0 8 16,0 0-8-16,0 9 11 0,0-9-11 0,7 10 10 0,-7-7-10 15,7 6 10-15,-3 1-10 0,3-7 0 16,3 6 0-16,-3-9 0 0,4 10 0 0,3-4 0 0,0 0 0 15,7 0 0-15,-10-2 0 0,3 2 13 16,4-3-3-16,-1-3-1 0,1 3-9 0,0 3 0 0,-4-6 0 0,3 0 0 31,5 0-20-31,-5 4-8 0,-3-4-3 0,-3 0 0 16,3 0-81-16,-3 0-17 0,-1 0-3 0,4-4-760 0</inkml:trace>
  <inkml:trace contextRef="#ctx0" brushRef="#br0" timeOffset="12677.487">8333 15226 2095 0,'0'0'92'0,"0"0"20"0,0 0-89 0,0 0-23 0,0 0 0 0,0 0 0 16,0 0 50-16,0 0 6 0,0 0 0 0,0 0 1 15,0 0-45-15,3 3-12 0,-3 10 0 0,0-4 0 16,4 0 0-16,3 4 0 0,-7 3 0 0,0 6 0 16,3 3 0-16,1-3 0 0,-1 15 9 0,1-2-9 15,-1-4 21-15,4 10 0 0,-3-7 0 0,-1 7 0 16,-3 3 7-16,0-3 2 0,4 3 0 0,0 6 0 15,-1-6-6-15,1 6-2 0,-4-6 0 0,3 9 0 16,1-9-2-16,-4-3 0 0,7 3 0 0,-7 6 0 16,0-9 0-16,3 2 0 0,-3-2 0 0,4-6 0 15,-1 6-9-15,-3-7-3 0,4 4 0 0,-1-13 0 16,-3 6-8-16,7-3 8 0,-7-6-8 0,0 0 8 16,0-3-8-16,0 0-17 0,0-7 4 0,0 1 1 15,0-4-36-15,0 1-6 0,0-1-2 0,0-3 0 16,0-6-148-16,0 0-29 0,0 0-7 0,0 0 0 15</inkml:trace>
  <inkml:trace contextRef="#ctx0" brushRef="#br0" timeOffset="13337.411">8749 16198 2271 0,'0'0'50'0,"0"0"10"0,0 0 3 0,0 0 1 0,0 0-52 0,0 0-12 0,0 0 0 0,0 0 0 15,0 0 15-15,0 0 0 0,0 0 0 0,0 0 0 16,7-6-15-16,0 3 0 0,4-1 8 0,-4-2-8 16,3 6 0-16,-3-3 0 0,7-3 0 0,1 6 0 0,2-3 36 0,-6 3 4 15,3-7 0-15,0 4 1 0,-3 3-15 0,-1 0-3 16,1 0-1-16,-1 0 0 0,4-3 17 0,-3-3 3 16,0 6 1-16,-1 0 0 0,4-10-24 0,-3 7-5 15,-1 0-1-15,5-3 0 0,-5-4-13 16,1 1 9-16,-1 6-9 0,1-7 8 0,-1 1-8 15,1 0 8-15,-4 2-8 0,4-2 8 0,-4 0-8 16,0-1 0-16,0-2 0 0,0 2 0 0,0-2 0 0,-4-4 8 16,-3 3-8-16,0 4 8 0,0 0 0 0,0-4-8 15,-3 4 12-15,-1-4-4 0,-3 4-8 0,4-1 0 16,-8 4 0-16,4-3 0 0,-3 2 0 0,-1-2 0 16,0 6 0-16,-3 0 0 0,4-4 0 0,-4 7-14 15,3 10 2-15,-3-7 0 0,3-3 12 0,-3 9-9 16,0 1 9-16,0 2-8 0,0-2 8 0,0 12-8 0,-4-4 8 15,1 4-8-15,-1 0 8 0,0 0-12 0,1 10 12 16,-1-10-12-16,-3 9 12 0,3-3 0 0,1-6 0 16,2 6 0-16,-2-3 0 0,6-3 0 0,1 0 0 15,3 0 0-15,0 3 24 0,3-9 0 0,4 6 0 16,4-6 0-16,-1-1-24 0,8 1 0 0,-1 0 0 0,1-7 0 16,6 10 0-16,5-6 0 0,-5-1 0 0,8 4 0 15,0-4 0-15,-1 1-16 0,1-1 4 0,0-2 0 31,-1-1-32-31,-2 1-6 0,2-7-2 0,1 6 0 0,-4-3-16 16,-3-2-3-16,3 2-1 0,-3-3 0 16,-1-3-12-16,-3 0-4 0,0 0 0 0,1 0 0 0,-1-3-83 0,-4-3-17 15,8-4-3-15,-4-2-1 0</inkml:trace>
  <inkml:trace contextRef="#ctx0" brushRef="#br0" timeOffset="13971.367">9133 14912 403 0,'0'0'36'0,"0"0"-36"0,0 0 0 0,-3 0 0 15,-4 0 416-15,7 0 77 0,-4 0 15 0,4 0 4 16,0 0-401-16,0 0-80 0,0 0-16 0,0 0-3 16,0 0-12-16,0 0 8 0,0 0-8 0,0 0 8 15,0 0 0-15,7 0-8 0,0 13 12 0,4-7-4 16,-4 3 30-16,4-2 6 0,-1 8 0 0,1-2 1 0,3 0-16 16,0 5-3-16,0 1-1 0,4-3 0 15,6 6 21-15,-2 6 4 0,2-3 1 0,5 6 0 0,-1 1 1 16,4-1 0-16,-1 1 0 0,5-1 0 15,-5 0-28-15,5 7-4 0,-5-4-2 0,5 1 0 0,-1 2-18 0,-3-2 10 16,-1 6-10-16,5-7 8 0,-5 13-8 0,1-3 0 16,-4 0 0-16,-3 0 0 0,0 6 0 0,-1-6 0 15,-6 9-9-15,0-9 9 0,-4 6 0 0,-7-6 0 16,0 3 0-16,0-3 0 0,-7 0 14 0,-7 6 0 16,0-6 0-16,0 0 0 0,-7 0 12 0,3 3 2 15,-3-9 1-15,-4 2 0 0,1 1-8 0,-8-6-1 16,4-4-1-16,-7 7 0 0,3-4-19 0,-3-2 0 15,0 2 8-15,-4 7-8 0,-3-10 0 0,-1 10 0 0,-3-7 0 16,-3-2-9-16,0-1 1 0,-4 1 0 0,0-4 0 16,0-6 0-1,-3 0-98-15,3-4-19 0,0-5-4 0,14-4-1 0</inkml:trace>
  <inkml:trace contextRef="#ctx0" brushRef="#br1" timeOffset="79119.762">353 10798 1569 0,'0'0'69'0,"0"0"15"0,0-3-67 0,-4-3-17 16,-3 6 0-16,7 0 0 0,-3-3 19 0,3 3 0 0,-11 0 0 0,11 0 0 15,-3 3-19-15,-4-3-9 16,7 0 1-16,0 0 0 0,-11 0 8 0,7 9 0 0,-6-3 0 15,10-3 0-15,-11 1 0 0,8 5 0 0,-4 0 0 0,3 1 0 16,-6 2 11-16,6-2 4 0,-7-1 1 0,1 4 0 16,-1-4 16-16,1 4 3 0,-4-4 1 15,-1 10 0-15,5-7-25 0,-4 1-11 0,3 3 10 0,-3-10-10 16,3 3 19-16,1 1-3 0,-1-1 0 0,11-9 0 16,0 0 9-16,-3 10 2 0,3-10 0 0,0 0 0 15,0 9-14-15,0-6-2 0,0 7-1 0,3-7 0 16,8 6-10-16,-8-9 8 0,8 0-8 0,0 0 8 15,-1 6-8-15,4-3 0 0,0-3 0 0,-3 0-11 16,7 4 11-16,-4 2 0 0,0-6 0 0,0 3 0 16,4 6 0-16,-4-9-8 0,-4 10 8 0,-3-7 0 15,11 3 0-15,-7-3 0 0,-8 7 0 0,8-10 0 16,-1 9 0-16,-3-6 0 0,0 7 0 0,-3-1 0 0,6 4 0 16,-10-4 9-16,8 1-9 0,-5-1 10 0,-3 0 6 15,0 1 2-15,4-4 0 0,-4 3 0 0,-4 7 2 0,4-3 1 16,0-1 0-16,-3 1 0 0,-5-4-9 0,5 4-3 15,-8 2 0-15,4-2 0 0,0-1-9 0,-3-2 0 16,-1 2 0-16,-3 4 8 0,-4-7 7 0,4-2 1 16,0 2 0-1,4 1 0-15,-5-1-16 0,1-6 0 0,4 7 0 0,-4-10 0 16,3 6-23-16,0-6-7 0,1 0-2 0</inkml:trace>
  <inkml:trace contextRef="#ctx0" brushRef="#br1" timeOffset="79415.846">279 10895 1785 0,'0'0'79'0,"0"0"17"0,0 0-77 0,0-3-19 16,0 3 0-16,0 0 0 0,0 0 178 0,0-3 32 0,10-3 6 0,-6 6 2 15,6-3-177-15,1-4-41 0,0 7 0 0,-4 0 0 16,3-3 0-16,4-3 0 0,-3 6-11 0,7 0 11 16,-4-3-8-16,0 3 8 0,0 0 0 0,4 0-9 15,-4 0-2-15,3 0 0 0,4 0 0 0,-6-3 0 16,2 3-21-16,-3-7-5 16,0 7-1-16,1 0 0 0,2 0-26 0,-3 0-6 0,0-3-1 0,-3-3 0 15,3 6-98-15,0 0-20 16,4-3-4-16,-11-7-1 0</inkml:trace>
  <inkml:trace contextRef="#ctx0" brushRef="#br1" timeOffset="79829.797">903 10798 1324 0,'0'0'118'0,"0"0"-94"16,0 0-24-16,0 0 0 0,0 0 128 0,0 0 20 16,0 0 5-16,0 0 1 0,0 0-89 0,0 0-17 15,0 0-4-15,0 0-1 0,0 0 12 0,0 13 2 16,-7-7 1-16,4-3 0 0,-1 6-18 0,-7 1-4 15,1-7-1-15,-1 6 0 0,-3 4-27 0,-7 3-8 0,7-4 0 0,3-2 0 16,-10 2 28-16,7 1 3 16,-7 2 0-16,7 1 0 0,0 6-31 0,0-3 0 0,-4 0 0 15,0 3 0-15,8-1 0 0,-1 1-13 0,0 0 4 0,1 7 1 16,6-4 8-16,1-3 0 0,3 6 0 16,0-6 0-16,0 0 0 0,3 0 0 0,-3-3 0 0,4 2 0 15,3-2 0-15,4-6 11 0,-1-1-1 0,-3-2 0 16,4 5-10-16,-1-8-17 0,4-1 4 0,-3-3 1 15,3-3 12-15,7 0 16 0,-7 0-3 0,8-3-1 16,-1-3 2-16,-4-7 0 0,5 4 0 0,2-1 0 16,1-5 2-16,-4-1 1 0,-7-6 0 0,7 0 0 15,-6 6 6-15,-5-9 1 0,4 0 0 0,-3-3 0 16,3-3-3-16,-4 6 0 0,-6-7 0 0,3 4 0 16,4-3-2-16,-11 9-1 0,0-10 0 0,0 10 0 15,0 0 3-15,-7 4 1 0,3 2 0 0,-3 0 0 0,3 1-6 16,-6-1 0-16,-1 3-1 0,-3 4 0 0,4-4-15 15,-4 4 0-15,3 0 0 0,-10 5 0 0,7-5-14 16,-4 9-6-16,-3-3 0 0,7-3-1 16,-7 6-107-16,10 0-20 0,-10 0-5 15</inkml:trace>
  <inkml:trace contextRef="#ctx0" brushRef="#br1" timeOffset="120083.386">26099 11623 806 0,'3'0'72'0,"1"0"-58"0,3-3-14 0,0 0 0 15,3-4 181-15,1-2 34 16,3 6 6-16,-3-4 2 0,3 1-167 0,-4 0-34 0,4-4-6 0,-3 7-2 16,-4-3 26-16,4 0 4 0,-4 0 2 0,0 6 0 15,-7 0 2-15,0 0 1 0,0 0 0 0,0 0 0 16,0 0 27-16,0 0 6 0,0 0 1 0,-4-4 0 15,-3-2-7-15,-3 12-2 0,-5-2 0 0,1-4 0 16,-3 9-19-16,-8 0-4 0,-3 4-1 0,-4-1 0 16,-7 4-36-16,-7 0-14 0,-3 3 11 0,-4 3-11 15,-3 0 17-15,-4 6-2 0,-4-6-1 0,-3 0 0 16,-3 0 15-16,6 0 3 0,1-4 1 0,6-5 0 16,8 9-8-16,3-13-1 0,0 4-1 0,11-4 0 15,3-3-23-15,7-2 0 0,4-4 0 0,3 0 0 16,11 0 0-16,0-4 0 0,7-2 0 0,7-6 0 15,0-1 0-15,8-6-13 0,2 0 1 0,4-2 1 16,1-1 11-16,6-3 0 0,0-7 0 0,7 1 0 0,-3-7 0 16,7 7 0-16,3-1 0 0,0-2 0 15,1 3 0-15,-4 9 0 0,-1-7 0 0,-2 14 0 0,-5-4 16 0,-2 6 1 16,-5 4 1-16,-2 0 0 0,-5-1 0 0,1 7 0 16,-4-3 0-16,-7 6 0 0,0 0-6 0,-7 0-2 15,0 0 0-15,0 9 0 0,-4 1 2 0,-6-1 0 16,-8 0 0-16,-3 4 0 0,-7-1-3 0,-7 7 0 15,-4-6 0-15,-7 6 0 0,-3-1 1 0,-1-2 0 16,8 0 0-16,3-1 0 0,4-5 3 0,7 2 1 16,3-2 0-16,4-1 0 0,7 4-5 0,3-7-1 15,4-3 0-15,7-3 0 0,0 0-8 0,0 0 0 0,10 6 0 16,8-2 0-16,3-8 0 0,4-2-12 0,10 6 2 16,4-9 1-16,3-4 9 0,4-6-12 0,0 7 12 15,0-7-12-15,0 7 12 0,-4-7 0 0,-3 6 0 0,-7-2 0 16,-4-1-9-16,-3 6 9 0,-8-2-10 15,-3 2 10-15,-3 1 0 0,-7 3 18 0,-1-4-2 0,-6 4-1 16,-5-3 9-16,-2 6 3 0,-4-1 0 0,-7-2 0 16,-4 6-12-16,-3 0-3 0,-4 0 0 0,-3 6 0 15,-1-2-12-15,-6-1 9 0,0 6-9 0,-8 1 8 16,4 2-8-16,4 4 0 0,0-4 0 0,3 1 0 16,-3 6 14-16,3-7 1 0,0 7 0 0,4-6 0 15,-4 5-15-15,7-5-16 0,8-4 3 0,2-6 1 16,5 7-3-16,3-1 0 0,-1 4 0 0,8-7 0 15,7-6-85-15,0 0-18 16,0 0-3-16,4 3-1 0,-4-3-66 0,0 0-14 0,14 0-2 16,0-9-920-16</inkml:trace>
  <inkml:trace contextRef="#ctx0" brushRef="#br1" timeOffset="120864.065">25432 10450 172 0,'0'0'8'0,"0"0"1"0,7-3-9 0,-4-7 0 0,1 1 0 0,-1 0 0 15,4-1 384-15,-3-2 74 0,7 2 15 0,-4 1 3 16,0 3-326-16,0-4-66 0,0 1-12 0,0-1-4 15,-4-2 24-15,4 2 4 0,0-2 0 0,4-4 1 16,-4 4-21-16,0 2-5 0,0 1-1 0,0-4 0 0,7 4-45 0,-3 0-9 16,3-4-1-16,4 4-1 15,-1-4-14-15,1 0 8 0,0 4-8 0,-1-3 0 0,1 2 15 0,-4 4-3 16,4 3-1-16,-1-7 0 0,-3 10 0 0,1-3 0 16,-5 3 0-16,1 3 0 0,-1 4-3 0,1-1 0 15,-8 3 0-15,4 1 0 0,1 2 0 0,-5 4-8 16,1 0 12-16,-4 6-4 0,-4-4 4 0,4 4 1 15,-3 0 0-15,-1 6 0 0,0-2-13 0,-3 2 0 16,4-6 0-16,-4 12 0 0,0-6 0 0,0 4 8 16,-4-1-8-16,4 0 0 0,-4-5 9 0,-3 5-9 15,-3-3 8-15,3-6-8 0,-4 0 12 0,-3 0-2 16,0-3-1-16,-4 0 0 0,-3-4 2 0,0-5 0 0,-1 2 0 16,1 4 0-16,3-7 1 0,1-2 0 0,-1-1 0 15,4-3 0-15,0 3-12 0,7-3 12 0,-4-3-12 16,4 0 12-16,3-9-12 0,-3 9 12 15,4-9-12-15,2 2 12 0,1-2-12 0,0 0 12 0,4-4-12 0,-1-3 12 16,1 1-12-16,-1-1 8 0,4-6-8 0,4 9 8 16,-1-5-8-16,1-4 12 0,-1 9-12 0,4-6 12 15,0 7-3-15,4-1 0 0,-4-2 0 0,4 11 0 16,3-5-9-16,0 0 0 0,-4 5 9 0,5-2-9 16,-1 6 0-16,3 0 0 0,-3 0 0 0,1 6 8 15,-1-2-8-15,3 2 8 0,-3 3-8 0,1-2 8 16,-5 2 6-16,4 10 2 0,4-7 0 0,-4 7 0 15,4 0-5-15,-1-3-1 0,1 6 0 0,0-4 0 16,3 4 3-16,-4-3 1 0,5 0 0 0,-5-3 0 16,4 2-5-16,-3-5-1 0,3 6 0 0,-3-7 0 0,-1 7-8 15,1-6 0-15,0-1 0 0,-4-2 0 16,7 5-107-16,0-8-13 16,0 2-4-16</inkml:trace>
  <inkml:trace contextRef="#ctx0" brushRef="#br1" timeOffset="127009.409">7811 13445 748 0,'0'-10'67'0,"3"7"-54"15,-3-3-13-15,4-4 0 0,-4 7 322 0,7-6 62 16,-4 6 12-16,4-3 2 0,0 2-288 0,-7 4-58 15,0 0-11-15,7-6-2 0,-7 6-3 0,0 0-1 16,0 0 0-16,0 0 0 0,0 0 6 0,0 0 2 16,0 0 0-16,4 10 0 0,-4 5-8 0,3-9-2 15,-3 13 0-15,-3-6 0 0,3-4 8 0,-4 10 2 16,4 0 0-16,-7-3 0 0,7 6-19 0,-7 6-3 16,0-3-1-16,4 0 0 0,-1 0-20 0,-3 3 9 15,4-3-9-15,-1 7 0 0,-3-1 0 0,0-3 0 0,3 4 0 16,-3-1 0-16,7 0 0 0,0 4 0 0,-7-10 0 0,4 6 0 15,-1 1 8-15,4-4-8 0,-3-3 0 0,3 6 0 16,0-3 0-16,0-2 0 0,3-8 8 0,4 4-8 16,0 0 8-16,-7-3-8 0,0-6 9 0,0 9-9 15,4-4 9-15,-1 1-9 0,1 0 8 0,-1-3-8 16,1 3 8-16,3-7-8 0,-7 7 8 0,0-7-8 16,4 7 10-16,-1-6-10 0,-3 6 12 0,0-7-12 15,0-2 10-15,0 2-10 0,0-2 8 0,0-1-8 16,0-9 9-16,0 0-9 0,0 3 10 0,0-3-10 15,0 0 16-15,0 0-4 0,0 0 0 0,0 0 0 16,0 0 0-16,0 0-1 0,0 0 0 0,0 0 0 16,0 0 4-16,-3-9 1 0,-1 2 0 0,4-2 0 15,0 0-8-15,-7-4 0 0,7-3-8 0,-4 10 12 16,4-10-12-16,-3 7 0 0,-1 3 0 0,1-10 0 0,-1 7 0 16,-3-4 0-16,4 1 0 0,-1-7 0 0,4 6 0 0,-3 1 0 15,-4-4 0-15,7 3 0 0,0 1 0 0,0-7-10 16,-4 7 10-16,4-7-12 0,4-3 4 0,-1 3 0 15,1 3 0-15,-4-3 0 0,3 1 8 0,4-4 0 16,0 0 0-16,-7 3-8 0,4-3 8 0,-1 0 0 16,1 6 0-16,3-9 0 0,0 3 0 0,-7-3 0 15,0 3 0-15,0-6 0 0,0 9 0 0,0-6 0 16,0-3 0-16,0 6 0 0,4 0 0 0,-4 3 0 16,0-3 0-16,0 0 0 0,0 10 0 0,0-7 0 0,3 3 0 15,1 1 0-15,-1-1 0 0,1 0 0 0,-1 4 0 16,4-7-8-16,0 6 8 0,-3 1 0 0,3-7 0 15,0 10-8-15,3-7 8 0,-2 0 0 0,-1 7 0 16,-4-7 0-16,4 7 0 0,0-4 0 0,-7 4 0 0,7-1 0 16,-7 1 0-16,4 0 0 0,-4-1 0 15,0 7 0-15,0 0 0 0,0-3 0 0,0-4 0 0,0 10 0 16,0-3 0-16,0 3 0 0,0 0 0 0,-4-6-8 16,1 3 8-16,3 3 0 0,0 0-9 0,0 0 9 15,0 0 0-15,0 0 0 0,0 0 0 0,0 0 0 16,0-10-8-16,0 10 8 0,0 0 0 0,0 0 0 15,0 0 0-15,0 0 0 0,0 0-9 0,-4 6 9 16,-3-2 0-16,0-1-8 0,0-3 8 0,0 9 0 16,0-9-9-16,-4 10 9 0,1-1 0 0,6-6-9 15,-10 7 9-15,4-1 0 0,-1 0 0 0,-3 1 0 0,3-1 0 16,-3-3 0-16,0 4 0 0,0-1 0 0,-4 4 0 0,1-4 0 16,3 1 0-16,-4-1 0 0,7-6 0 0,-6 7 0 15,-1-1 0-15,0-3 0 0,4 1 0 0,0-1 0 16,0-3 8-16,4 3-8 0,-5-3 0 0,5-3 0 15,-1 3 0-15,4 4 8 0,0-7-8 0,-3 0 0 16,2-7 0-16,8 7 8 0,0 0-8 0,0 0 0 16,-3-3 0-16,3 3 8 0,-4-3-8 0,4-3 0 15,4-3 0-15,-1-4 0 0,1 4 0 0,3-1 0 16,4-2 0-16,-4 2 0 0,3-2 0 0,4-1 0 16,-7-6 0-16,11 10 0 0,-11-7 0 0,7 1 0 15,0 2 0-15,0 4 0 0,1-4 0 0,-1 4 0 0,-4-1 0 16,1 1 0-16,-1-4 0 0,5 10 0 0,-8-3 0 0,0-4 0 15,3 7 0-15,-3-6 0 0,0 6 0 0,4-3 0 16,-4-4 0-16,0 7 8 0,4 0-8 0,6-3 0 16,-10 6 0-16,4-4 9 0,-4-2-9 0,4 12 0 15,-11-6 8-15,7 4-8 0,3 2 0 0,-3 0 0 16,0 4 9-16,0-1-9 0,4 3 0 0,-8 4 9 16,5-3-9-16,-1 5 10 0,0-2-10 0,3 3 10 15,-6 0 2-15,3-4 1 0,0 4 0 0,0 3 0 16,4-9-1-16,-4 6 0 0,0-1 0 0,0-5 0 15,0 9-4-15,0-10-8 0,0 4 11 0,0-3-11 16,0-1 8-16,0 4-8 0,-3-4 0 0,3 1 0 16,0 0 8-16,0-4-8 0,-4 10 0 0,4-7 0 15,-3 1 0-15,3-4-9 0,-7 7-1 0,3-10 0 0,-6 13-6 16,3-10-2-16,0 4 0 0,0-4 0 16,0 4-149-16,-11 3-29 0,4-4-7 15,-3-2-1-15</inkml:trace>
  <inkml:trace contextRef="#ctx0" brushRef="#br1" timeOffset="127803.95">7811 14492 1854 0,'0'0'40'0,"0"0"9"0,0 0 2 0,0 0 1 0,0 0-41 0,0 0-11 0,0 0 0 0,0 0 0 0,0 0 14 0,0 0 1 16,-4 0 0-16,4 0 0 0,0 0 64 0,-7 6 13 16,-4-6 2-16,4 0 1 0,7 0-19 0,-7-6-3 15,-3 6-1-15,3-3 0 0,-4-3-2 0,4-1-1 16,-4 1 0-16,4-3 0 0,-7-4-21 0,4 4-4 15,-1-1 0-15,-3-2-1 0,3-7-16 0,-6 3-3 16,-1 1-1-16,4-1 0 0,3-3-10 0,-6 7-1 16,-1-7-1-16,4 9 0 0,3-2-11 15,-6 2 0-15,6 1 0 0,4 0 0 0,-7 2 0 0,3 1 0 16,1-3 0-16,-1 9 0 0,1-10 0 0,-1 7 0 16,1 3 0-16,2 0 0 0,1-9 0 0,0 9 0 15,0 0 0-15,7 0 0 0,0 0 0 0,0 0-9 16,-3 0 9-16,3 0 0 0,0 0-10 0,0 0 10 15,0 0-8-15,3 9 8 0,1 1-8 0,3 2 8 0,3 1-8 16,-6 2 8-16,3 1 0 0,7 9-8 0,-7-9 8 0,7 6 0 16,0 0 0-16,-7-4 0 0,4 1 0 0,3 0 0 15,-3-3 0-15,-1 3 0 0,4-7 0 0,-3 1 0 16,3-4 0-16,-3 7 0 0,-1-10 0 0,1 3 11 16,-1 1 3-16,5 2 1 0,-8-5 0 0,7-4 0 15,-4 6 0-15,1-9 0 0,3 3 0 0,-3 4 0 16,-4-7 6-16,3 0 2 0,4-7 0 0,4 4 0 15,-7 0 4-15,6-3 1 0,-3-4 0 0,4 4 0 16,0-3-4-16,-1-1-1 0,-3 1 0 0,0-4 0 16,4-2-4-16,-4 2-1 0,4 4 0 0,-4-4 0 15,0-6-5-15,0 7-1 0,-3 2 0 0,3-2 0 16,-7-1-12-16,4-2 9 0,-4 2-9 0,0 1 8 0,3-7-8 16,-6 9 0-16,3-2 0 0,0 2 0 15,-4 1 0-15,1-4 0 0,-1 10 0 0,5-6-11 0,-5-1-7 0,4 1-2 16,-3 6 0-16,-1-3 0 15,4-7-170-15,0 4-34 0,4-1-8 0</inkml:trace>
  <inkml:trace contextRef="#ctx0" brushRef="#br2" timeOffset="135583.901">12425 11181 576 0,'0'0'51'0,"0"0"-41"0,0 0-10 0,0 0 0 15,0 0 97-15,0 0 18 0,0 0 3 0,0 0 1 16,0 0-69-16,0 0-14 0,0 0-2 0,0 0-1 16,0 0 12-16,0 0 3 0,0 0 0 0,0 0 0 15,0 0-12-15,0 0-3 0,0 0 0 0,0 0 0 16,0 0 8-16,0 0 2 0,0 0 0 0,3 9 0 16,-3-9 25-16,0 0 4 0,7 6 2 0,-7-3 0 15,4 7-6-15,-4-1 0 0,0-6-1 0,3 7 0 16,-3-1-6-16,4 1-1 0,-8-1 0 0,4 4 0 15,0-1-14-15,0 7-3 0,0-7-1 0,0 10 0 0,0-3-13 16,0 3-2-16,0 0-1 0,0 0 0 0,0 6-11 16,0-3-3-16,0 7 0 0,4-1 0 0,-4-3-4 15,4 4 0-15,-1-1-8 0,1-6 12 16,-4 7-12-16,3-1 8 0,-3 0-8 0,0-3 0 0,0-2 0 0,4 5 8 16,-4 0-8-16,0-3 0 0,0-2 0 15,0 5 0-15,0-3 8 0,0-3-8 0,0-3 0 0,0 3 0 16,3-9 0-16,-3 6 0 0,0-3 0 0,-3-7-13 15,3-2 1-15,0 2 0 16,0-2-131-16,0-1-25 0,0-9-6 0</inkml:trace>
  <inkml:trace contextRef="#ctx0" brushRef="#br2" timeOffset="136410.663">12383 11146 1879 0,'0'0'41'0,"0"0"9"0,0 0 2 0,0 0 0 0,7-3-41 0,0-3-11 0,-4-4 0 0,4 7 0 15,0-6 0-15,0 9 0 0,0-10 0 0,-3 7-11 16,-4 3 11-16,7-6 0 0,0 0 0 0,0-1 0 16,-3 4 0-16,3-3 0 0,0 6 0 0,0-9 0 15,0 5 10-15,0 4-2 0,-4-3-8 0,4-3 12 16,4 6 32-16,0 0 7 0,-1-3 1 0,-3-3 0 16,0 6-4-16,4 0 0 0,-1 0 0 0,1 0 0 15,0 0-25-15,3 0-6 0,3 0-1 0,1 0 0 16,-4 0-7-16,4 0-1 0,-1 0-8 0,1 0 12 15,3 9-12-15,-3-3 11 0,0-3-11 0,-4 10 10 16,3-4-10-16,1 4 0 0,0-4 0 0,-1 7 0 16,1-3 0-16,-1-1 0 0,1 1 0 0,0 6 8 0,-4-7-8 15,3 7 8-15,-2-7-8 0,-5 4 8 16,1-3-8-16,-1-1 0 0,1 1 0 0,0-4 8 0,-4 4 0 16,0 2-8-16,-4-2 12 0,1-1-4 0,-4-2-8 15,0 2 0-15,-4 4 9 0,-3-3-9 0,0-4 12 0,0 0-3 16,-4-2 0-16,-3 2 0 0,-3 1 10 0,-1 2 1 15,4-3 1-15,-4-2 0 0,1 2-21 0,-5-3 8 16,1 4-8-16,4-1 0 0,-8 4 12 0,-3-4-1 16,0 1-1-16,-1-7 0 0,1 6-2 0,0 1-8 15,0-4 12-15,3 0-4 0,0-6 4 0,1 6 1 16,-1-3 0-16,4-3 0 0,0 0-4 0,3-3-1 0,0-3 0 16,4 6 0-16,0-6-22 0,3 0-5 0,1-4-1 15,3 7 0 1,0-6-96-16,0-1-19 0,3 1-4 0,4-4-877 0</inkml:trace>
  <inkml:trace contextRef="#ctx0" brushRef="#br2" timeOffset="137158.32">13568 10892 576 0,'0'0'25'0,"0"0"6"0,0 0-31 0,0 0 0 15,0 0 0-15,0 0 0 0,-11 0 224 0,4 0 40 16,0-3 7-16,7 3 1 0,-7 0-196 0,-3 0-39 16,-1 0-8-16,0 0-1 0,4 0 12 0,-3 3 2 15,3 0 1-15,-4-3 0 0,0 0-25 0,1 7-5 16,-1-4-1-16,4-3 0 0,-3 6 3 0,-1-3 0 16,1 3 0-16,2-2 0 0,1-1 16 0,0-3 3 0,4 9 1 15,-4-9 0-15,7 0 1 0,-7 6 0 0,3-3 0 0,4-3 0 16,-7 0-8-16,0 4-2 0,7-4 0 0,-3 6 0 15,-5-3-2-15,8-3 0 0,0 0 0 0,-3 0 0 16,-4 6 12-16,7-6 1 0,0 0 1 0,-7 3 0 16,0-3-25-16,7 0-5 0,0 0 0 0,-4 7-8 15,-3-4 0-15,4 0 0 0,-4 6 0 0,3-2 0 16,1-4 0-16,3 6 0 0,-4 1-8 0,1-1 8 16,-5 0 0-16,5-2 0 0,-1 8 0 0,1-2-9 15,-4-1 9-15,3 1-8 0,-3-4 8 0,0 10-8 16,0-6 8-16,4 6 0 0,-4-7 0 0,-1 10 0 15,1-6 0-15,0-1 0 0,0 4 0 0,4-6 0 16,-8 9 0-16,4-3 0 0,0-1 0 0,0-2 0 16,4 3 0-16,-5 3 0 0,-2-3 8 0,3 3-8 15,-4 0 12-15,4-1-3 0,4 1 0 0,-1 4 0 16,-3-5 3-16,0 1 0 0,3 0 0 0,4 3 0 16,-3-6-12-16,3 9 8 0,0-2-8 0,3 2 8 0,1-3-8 15,0 3 0-15,-4-3 0 0,3-3 8 0,4 9-8 0,-3-2 0 16,-4-4 0-16,3 3 0 0,4 0 0 0,-3-3 0 15,3 4 0-15,-4-7 8 0,1-1-8 0,-1 1 0 16,4-3 0-16,1-3 8 0,-1 6 0 0,0-6 0 16,0-1 0-16,3 4 0 0,1 0 15 0,-1-7 2 15,5 10 1-15,2-9 0 0,-3 6-26 0,0-7-12 16,4 4 0-16,-4-4 1 0,4-2 11 0,-1-1 0 16,-2-6 8-16,-1 10-8 0,0-7 0 0,3-3 0 0,-2 7 0 15,-1-7 0 1,-4 3-84-16,1-3-11 0,-1-3-2 0,1 0-638 0,0 0-127 15</inkml:trace>
  <inkml:trace contextRef="#ctx0" brushRef="#br2" timeOffset="138046.546">13864 11654 403 0,'0'0'36'16,"0"0"-36"-16,0 0 0 0,0 0 0 0,0 0 248 0,0 0 44 15,0 0 8-15,0 0 1 0,0 0-214 0,0-9-43 0,4 6-9 16,-4-7-2-16,-4 1-20 0,4 3-4 16,0 6-1-16,-3-7 0 0,-1-2 10 0,4 6 2 15,-7-4 0-15,4 4 0 0,-5 3 9 0,1-3 3 0,0-3 0 0,0 6 0 16,-3-3 0-16,-1 3 0 0,1 3 0 0,-5-3 0 15,1 0 3-15,0 6 1 0,-3-3 0 0,-1 0 0 16,0 7-17-16,4-1-3 0,-3 1-1 0,-1 2 0 16,0-2 17-16,1 2 4 0,-1 4 1 0,0-4 0 15,4 1-37-15,0-1 0 0,0 7 0 0,3-6 0 16,1-4 0-16,-1 4 0 0,4-4 0 0,0 7-8 16,0-10 8-16,4 4 0 0,-1-1 0 0,4 3 0 15,-7-2 0-15,7-1 0 0,0 1 0 0,4-1 0 16,-1 1 0-16,-3-4 0 0,0-6 0 0,7 9 8 15,0-3 7-15,4-2 1 0,-1 2 1 0,4-3 0 16,1-3-1-16,2 0-1 0,1-3 0 0,-1-3 0 16,8 2-15-16,-4-2 9 0,-3-3-9 0,3-4 8 15,0 4-8-15,0-1 0 0,1-2 0 0,-5 2 0 0,4-2 0 16,-3-1 0-16,0-5 8 0,-4 8-8 16,0-2 12-16,-3-1-4 0,-1 1 0 0,1-4 0 0,-1 6 16 0,-3-2 4 15,0-1 0-15,0 4 0 0,-3-4-4 16,0 4-1-16,-4 9 0 0,3-9 0 0,1-1 7 0,-1 1 2 15,-3 3 0-15,0 6 0 0,0 0-32 0,0 0 0 16,0 0 0-16,0 0 0 0,0 0 0 0,0 0 0 16,0 0 0-16,-3 6 0 0,-1 3 0 0,1 1 0 15,-5 2 0-15,5-2 0 0,-1 2 0 0,1 7-15 16,-1-7 2-16,1 7 0 0,-4-6 21 0,3 6 5 16,-3-7 1-16,0 7 0 0,0 0 6 0,0-4 2 0,3 4 0 15,-3 0 0-15,4-3-1 0,-1 3 0 0,1-1 0 16,-1-5 0-16,4 9-1 0,0-10 0 0,-3 7 0 0,3 3 0 15,0-3-12-15,0-6-8 0,0 9 10 0,-4-4-10 16,4 4 8-16,0 0-8 16,0 0 0-16,-3-3 9 0,-1 3-9 0,4 0 0 0,-3 0 0 0,-1-3 0 15,4-7-11-15,-3 7-4 0,3-6-1 0,0 2 0 16,0-2 4-16,3-1 0 0,-3 1 0 0,4-4 0 16,-1 1-6-16,1-1-1 0,-1-6 0 0,4 7 0 31,-3-4-25-31,-4-6-4 0,7 3-2 0,-7-3 0 0,7 6-139 15,-7-6-28-15,0 0-6 0</inkml:trace>
  <inkml:trace contextRef="#ctx0" brushRef="#br2" timeOffset="138819.947">14129 12002 1407 0,'0'0'62'0,"0"0"14"0,0 0-61 0,0 0-15 0,0 0 0 0,0 10 0 16,0-1 95-16,0-9 16 0,0 9 3 0,0 1 1 16,0-7-29-16,0 10-6 0,0-4 0 0,-4 3-1 15,4 4-34-15,4-3-6 0,-4-1-2 0,0 4 0 16,0 0-23-16,0-1-5 0,3 1-1 0,1-3 0 16,-4 5-8-16,0 1 0 0,3-6 0 0,4 6 8 15,-3-7-8-15,3 1 10 0,-3-4-10 0,-1 4 10 16,4-4-10-16,0 0 0 0,0 1 0 0,-3-1 0 31,3-6-37-31,0 7-7 0,0-1 0 0,0-6-1 0,4 4-143 0,-4-4-28 0,-7-3-5 16,10 9-2-16</inkml:trace>
  <inkml:trace contextRef="#ctx0" brushRef="#br2" timeOffset="139545.07">14464 11980 633 0,'0'0'28'0,"0"0"6"0,3 7-34 0,1-1 0 0,3 0 0 0,-3-3 0 16,-4 7 219-16,7 2 37 0,-4-6 7 0,4 4 1 15,-3-7-206-15,3 10-42 0,0-7-8 0,-4 3-8 16,1-3 28-16,-1 4 0 0,1-1-1 0,-1 4 0 16,1-4 8-16,0 1 1 0,-1 2 1 0,1-2 0 15,-4 5 3-15,3-8 0 0,1 8 0 0,-4-2 0 16,0-1-24-16,3 1-4 0,-3-4 0 0,0 1-1 16,0 2-11-16,0-2 0 0,0-1 9 0,0 4-9 15,0-4 0-15,0-3 0 0,0 1 0 0,0-7 0 31,0 0-23-31,0 0-5 0,0 9-2 0,0-9-554 0,0 0-110 0</inkml:trace>
  <inkml:trace contextRef="#ctx0" brushRef="#br2" timeOffset="140115.756">14997 11761 1962 0,'0'0'87'0,"0"0"17"0,0 0-83 0,0 0-21 15,0 0 0-15,0 0 0 0,0 0 30 0,0 0 2 16,0 0 0-16,0 0 0 0,10 0-44 0,-3 0-9 0,-7 0-2 0,11 6 0 15,-1-6 23-15,1 0 0 0,0 0-9 0,3 0 9 16,-4-6 0-16,1 6 16 0,3-3-4 0,0 3 0 16,-3-10 26-16,3 10 5 0,0-9 1 0,0 6 0 15,-3-7 11-15,3 1 2 0,-4 6 1 0,4-7 0 16,-3 1-17-16,-4 0-3 0,0-1-1 0,4 7 0 16,-4-10-19-16,3 4-4 0,-6 0-1 0,-1-1 0 15,4 1-13-15,-3-4 0 0,-4 4 0 0,0-1-10 16,-11-2 10-16,4 9 0 0,4-4-9 0,-8-2 9 15,-3 6 0-15,0 0-9 0,0 3 9 0,0-6 0 16,-4 6-9-16,4 6 9 0,-4-3 0 0,1 6-9 16,-4 1 9-16,3 2 0 0,-3 1 0 0,3 3 0 15,0-1-8-15,1 4 0 0,3 0 0 0,-4-3 0 16,4 5 8-16,0-2 0 0,0 3 0 0,3-3 0 16,-3 0 0-16,3-3 0 0,1 2 8 0,3 1-8 15,-4-3 0-15,8 0 0 0,-1-1 0 0,4 1 8 0,4-4-8 16,-1 1 9-16,4-4-9 0,4 4 10 0,-1-4-10 15,1 4 12-15,3-4-12 0,4 1 12 0,-1-1-12 16,1-6 0-16,7 7 0 0,-4-10 0 16,4 6-28-16,3-3-7 0,0 0-1 0,4-3-1 15,-7 0-83-15,6 0-16 0,-6-3-3 0,7 0-799 16</inkml:trace>
  <inkml:trace contextRef="#ctx0" brushRef="#br2" timeOffset="140711.359">15318 10804 1695 0,'0'0'75'0,"0"0"16"0,0 0-73 0,0 0-18 16,0 0 0-16,0 0 0 0,0 0 56 0,0 0 8 15,0 0 2-15,0 0 0 0,0 0-27 0,0 0-6 16,0 7-1-16,-4 2 0 0,8 0 4 0,-4 4 1 16,3-4 0-16,4 1 0 0,4-1-5 0,-4 4 0 15,3-1-1-15,5-2 0 0,-1 9 18 0,3-7 4 16,1 7 1-16,3 3 0 0,0 0-32 0,0 0-6 16,1 9-2-16,2-3 0 0,-3 4 5 0,4-1 1 15,7 0 0-15,-4 1 0 0,0 2 8 0,1-2 1 16,2-1 1-16,-2 0 0 0,-1 1-17 0,0-1-3 15,0 0-1-15,0 4 0 0,-3-4 2 0,3 4 0 16,-10-4 0-16,3 0 0 0,0 1-11 0,-3-1 8 16,-4 1-8-16,-3-1 8 0,3-9-8 0,-7 9 0 0,0-3 0 15,-4 4 0-15,1-1 0 0,-8 4 0 0,1-4 0 16,-4 10 0-16,0-10 0 0,-7 4 0 0,0-4 0 0,-1 0 0 16,1 1 8-16,-7-1 0 0,4 0 0 0,-5-9 0 15,1 7-8-15,0-7 8 0,3-4-8 16,1-2 8-16,3 3-8 0,-4-7 8 0,4-2-8 0,0-1 8 15,0-6-22-15,0 7-5 0,3-10-1 0,0 0 0 32,-3 0-205-32,4-3-42 0</inkml:trace>
  <inkml:trace contextRef="#ctx0" brushRef="#br2" timeOffset="141878.857">12651 15474 691 0,'0'0'61'0,"0"0"-49"16,0 0-12-16,7 0 0 0,-7 0 327 0,10 0 62 15,1-4 13-15,-1 4 2 0,-3 0-289 0,4-6-59 16,-4 12-11-16,4-6-2 0,-11 0 13 0,7 0 4 16,-7 0 0-16,7 4 0 0,0 5-22 0,-4-3-4 15,1 1-1-15,-1 2 0 0,1 10-8 0,0-7-1 16,-4 7-1-16,3 0 0 0,-3 6-23 0,4-3 0 0,-1 9 0 0,1 1 0 16,3 8 11-16,-4 1-3 0,4 0 0 15,0 3 0-15,0-3-8 0,-3-4 8 0,3 4-8 0,4-3 8 16,-4-1 0-16,0 1 0 0,0-7 0 0,-4 4 0 15,4-4-8-15,-3-3 0 0,-1-3 0 0,1-3 0 16,-1 7 0-16,-3-7 0 0,4 0 0 0,-8-1 0 16,1-2 0-16,3-6-17 0,-4-1 4 0,1-2 1 31,-1-1-90-31,4 1-18 0,0-10-3 0,0 0-1 16,-7 3-108-16,-3-6-23 0,-12-10-4 0,8-6-1 0</inkml:trace>
  <inkml:trace contextRef="#ctx0" brushRef="#br2" timeOffset="142473.671">12735 15326 633 0,'0'0'56'0,"0"0"-44"16,0 0-12-16,0 0 0 0,-7-3 363 0,7 3 70 0,0 0 15 0,0 0 2 15,-3-3-360-15,3 3-72 0,-4-6-18 0,4 6 0 16,0 0 20-16,0-10 1 0,0 10 0 0,0 0 0 16,0 0 18-16,0 0 3 0,0-9 1 15,0 9 0-15,4 0-19 0,-1-3-4 0,1-7-1 0,-1 10 0 16,-3 0-5-16,7-3-1 0,4-3 0 0,0 3 0 15,-1-4 15-15,1 7 4 0,3-3 0 0,0 0 0 16,0-3-32-16,0 6 0 0,4-9 0 0,3 9 0 16,0 0 9-16,0-4-9 0,7-5 8 0,-3 9-8 15,3 0 0-15,1 0 8 0,-5 0-8 0,5 0 0 16,-5 9 0-16,4-5 8 0,1 2-8 0,-1 3 0 16,-7-3 0-16,4 4 0 0,-8-1 0 0,1 1 0 15,0-1 0-15,-4 4 0 0,-4-1-14 0,-3-2 5 16,4 2 9-16,-4 4 0 0,-3-4 0 0,3 1 0 15,0-4-21-15,-4 10-3 0,1-6 0 0,-1-1 0 16,1 7 24-16,-4-6-9 0,3 2 9 0,-3-2 0 16,-3-1-10-16,3 1 10 0,-4-4-8 0,-3 1 8 0,4 2-8 15,-8-2 8-15,1-1-8 0,-5 4 8 0,1-4 0 0,-3 0 0 16,-1 1 0-16,-7-7 8 0,4 6 0 16,-4 1 0-16,1-7 0 0,-1 6 0 0,-3-9-8 0,3 7 8 15,0-4-8-15,-3-3 8 0,4 0-8 0,2 0 0 16,1 0 0-16,7 0 0 0,-4-3-11 0,4 3 11 15,4-7-13-15,-1 7 5 16,1 0-22-16,-1-3-4 0,4 3-1 0,0-6 0 16,3 6-41-16,4 0-8 0,-7 0-1 0,7 0-1 15,-7 0-113-15,7 0-22 0,-3 0-5 0,3 0-1 0</inkml:trace>
  <inkml:trace contextRef="#ctx0" brushRef="#br2" timeOffset="143042.933">14079 15072 403 0,'0'0'17'0,"0"0"5"0,0 0-22 0,0 0 0 16,0 0 0-16,0 0 0 0,0 0 331 0,0 0 61 16,-7 0 13-16,0 6 3 0,0-2-317 0,0-4-63 15,7 0-13-15,-7 6-3 0,0-3 39 0,-4 0 7 16,4 3 2-16,0-2 0 0,0 5-12 0,0 0-3 15,-3-6 0-15,-1 7 0 0,0 2-15 0,1 4-3 16,3-3-1-16,-4-1 0 0,-3 7 11 0,4 0 3 16,-5-3 0-16,1 5 0 0,0-2-26 0,0 3-5 15,-4 0-1-15,4 0 0 0,0 9 3 0,0-2 0 16,-3-7 0-16,-1 9 0 0,4-3-11 0,0-3 0 16,-4 7 9-16,4-1-9 0,7 4 0 0,-4-4 0 0,-6 7 0 15,3-4 0-15,-1 4 0 0,5-1 0 0,-4 4 0 16,3-3-8-16,-3-1 8 0,3-5 0 0,1 5 0 15,-1-2 0-15,4-7 30 0,0-3 2 0,4 6 0 0,3-2 0 16,-4-4-32-16,8-3 0 0,-4 9 0 0,3-9 0 16,4 6 0-16,0-3 0 0,4-6 0 0,-1 3 0 15,5 0 0-15,-1-3 0 0,3 3 0 0,1 0 0 16,0 0-13-16,3-3-9 0,0-1-2 0,0-2 0 16,0 3 2-16,0 0 0 0,1-7 0 0,-1 1 0 31,-4 2-40-31,1-2-8 0,-4 0-2 0,0-4 0 0,-3 0-52 15,-1-6-12-15,5 4-1 0,-8-4-744 0</inkml:trace>
  <inkml:trace contextRef="#ctx0" brushRef="#br2" timeOffset="143922.194">14383 15956 2098 0,'0'0'46'0,"0"0"10"0,0 0 1 0,0 0 3 0,0 0-48 0,0-9-12 0,0 9 0 0,-4-3 0 16,4-3 0-16,-3-4-17 0,-1 7 4 0,1 0 1 16,-1-3 3-16,1-4 1 0,-8 7 0 0,4 0 0 15,0-3 20-15,-4 3 5 0,-3-4 1 0,4 7 0 16,-4 0 32-16,-1 0 6 0,-2 0 2 0,3 0 0 16,0 7-5-16,-1-4-1 0,-2-3 0 0,-1 9 0 15,-3-6-32-15,3 7-6 0,-3-1-2 0,4 4 0 16,-1-4-12-16,0 4 0 0,1 5 0 0,3-5-10 15,-4 3 10-15,4-1 0 0,0-5 0 0,3 9 0 16,0-7-8-16,4 7 0 0,0-7 0 0,0 7 0 16,4-6 8-16,-1-1 0 0,4 4 0 0,0-3 0 15,0-4-16-15,4 0 0 0,-4-2-1 0,0-7 0 16,7 6 8-16,0-3 9 0,-7-3-13 0,10 0 5 0,1 6 0 0,0-12 0 16,3 6 0-16,-4-9 0 0,4 9 8 0,1-7 0 15,-1 1 0-15,3-3 0 16,-3-1 0-16,1 4-13 0,2-3 3 0,-3-1 1 0,4 1 9 0,-4-4 0 15,-3 4-9-15,-1-4 9 0,-3-2 0 16,4 8 0-16,3-2 12 0,-3 0-4 0,-1-4 23 0,1 4 4 16,-4-1 1-16,3 1 0 0,1-1-36 0,0 1 0 15,-4 3 0-15,0-1 0 0,0-2 13 0,0 9-4 16,0-9-1-16,0 9 0 0,-7 0-8 0,7-4-11 16,-4 1 3-16,-3 3 0 0,0 0 8 0,0 0 0 15,0 0 0-15,0 0 0 0,0 0 0 0,0 0 0 16,0 0 0-16,0 0 0 0,0 0 0 0,0 0 11 0,0 0-3 15,0 0 0-15,0 0-8 0,0 0 0 0,-3 7 0 0,3-7 0 16,0 9 0-16,-4-3 0 0,-3 4 0 0,4-4 0 16,-1 0 0-16,4-6 8 0,-3 10-8 0,3-1 8 15,-7-3-8-15,7 4 0 0,-4-1 0 0,1 1 0 16,-4-1 0-16,3 0 0 0,-3-2 0 0,3 2 0 16,-3 7 0-16,0-4 0 0,4 1 0 0,-8-1 0 15,4 7 0-15,0-6 0 0,0 9 0 0,0-7-11 16,0 1 11-16,0 3 0 0,3 0 0 0,1-4 0 15,-1 1 0-15,1 0 0 0,-1-1 0 0,4 1 0 16,0-7 0-16,0 4 0 0,-3 3 0 0,3-4 0 16,0 1 0-16,0 2 0 0,0-2 0 0,0 0 0 15,0-1 0-15,3 7 0 0,-3-7 0 0,4 4 0 16,-4 0-36-16,0-7-4 0,3 4-2 16,1-4 0-16,-4 1 10 0,3 2 1 0,1-6 1 15,-4-6 0-15,0 0-18 0,3 4-3 0,4 2-1 0,1-3 0 16,-1 0-23-16,0-3-5 0,3 6 0 0,-3-6-485 15,-7 0-97-15</inkml:trace>
  <inkml:trace contextRef="#ctx0" brushRef="#br2" timeOffset="144426.126">14517 16317 2300 0,'0'0'102'0,"0"0"21"0,0 0-99 0,3-3-24 0,1-6 0 0,-1-1 0 31,1 1-24-31,3 6-9 0,0-7-3 0,0 1 0 16,0 6 7-16,0-4 1 0,0-2 0 0,0 6 0 0,0 0 28 0,0-4 0 0,0 4 0 0,-3-3 10 15,-4 6 23-15,7 0 5 0,0 0 1 0,-7 0 0 16,0 0-7-16,0 0-2 0,7 0 0 0,-7 0 0 16,0 0-15-16,4 9-3 0,-4-9-1 0,3 10 0 15,1-1 16-15,-1-6 3 0,-3 7 1 0,0 2 0 16,0-2-19-16,-3-1-3 0,3 1-1 0,-4-7 0 0,1 6-8 16,-1 1 0-16,-3 2 0 0,0-3 0 15,4 1 0-15,-8 2 0 0,4 4 0 0,0-3 0 0,-4-1 0 16,1 1 0-16,3 6 0 0,-4-7-11 15,4-3 11-15,-4 10 0 0,4-6 0 0,0-4 0 0,0 4 0 16,4-4 0-16,-1 4 0 0,1-4 0 0,-1 7 0 16,1-10 0-16,3 10 0 0,-4-10 0 0,4 3-15 0,4 1-1 15,-4-1 0-15,3 1 0 16,-3-7-9-16,4 6-3 0,3-3 0 0,-4 1 0 16,4-1 13-16,-3-3 3 0,3 7 0 0,-4-10 0 15,4 9-42-15,1-9-8 0,-1 3-2 0,0-3 0 16,3 6-112-16,1-6-22 0,13 0-5 0,-6-6-1 0</inkml:trace>
  <inkml:trace contextRef="#ctx0" brushRef="#br2" timeOffset="144805.326">15131 16355 1094 0,'0'12'48'0,"0"-12"11"0,0 0-47 0,0 0-12 15,-7 3 0-15,7-3 0 0,0 0 270 0,0 0 52 16,-4 7 10-16,4-7 3 15,0 0-303-15,-3 3-60 0,3-3-12 0,0 9-2 0,0-6 18 0,3 7 4 16,4-4 1-16,-3-3 0 0,-1 10 19 0,1-4 0 16,3 1 11-16,-4 2-11 0,4-3 19 0,0 10-3 15,-3-6-1-15,-1-1 0 0,1-2-4 0,-4 9-1 16,0-7 0-16,0 7 0 0,-4-6-10 0,1 5 0 16,-1-5 0-16,1 6 0 0,-4-7-11 0,0-2 3 15,3-1 0-15,-3 0 0 0,0-5-7 0,0 5-1 16,0-6 0-16,0 7 0 15,7-10-120-15,-7 0-25 0,0 0-5 0,0-4-598 16</inkml:trace>
  <inkml:trace contextRef="#ctx0" brushRef="#br2" timeOffset="145325.365">15649 16016 1324 0,'0'0'118'0,"0"0"-94"16,0 0-24-16,0 0 0 0,0 0 330 0,0 0 62 16,0 0 12-16,0 0 2 15,11-6-372-15,-1 3-74 0,1-4-16 0,3 7-2 16,-3-9 25-16,3 6 5 0,3 0 0 0,-2-4 1 0,-1-2 27 0,0 6 0 15,0-3 0-15,0-1 0 0,0 1 8 0,-3-3 6 16,3 6 2-16,0-7 0 0,-4 1 0 0,5-1 0 16,-5 7 0-16,1 0 0 0,-1-3 14 0,-3-4 3 15,0 1 1-15,1 3 0 0,-1-4-34 0,-7 4 0 16,3-3 0-16,1 2 0 0,-4-2 0 0,-4 0 0 16,1-1 0-16,-1 1 0 0,-3-1 0 0,-4-2-12 15,1 9 0-15,-4-7 0 0,-4 4 2 0,0 3 1 16,1-7 0-16,-1 10 0 0,1 0-4 0,2 0-1 15,-6 10 0-15,7-7 0 0,-4 6 14 0,4 7 10 16,0-3-2-16,0-1 0 0,-3 10 0 0,6-3-8 0,-3 0 12 16,0 3-4-16,3 3-8 0,1-3 0 0,-1 0 0 15,4-4 0-15,-4 4 18 0,8 0 2 0,-4 0 0 0,0-3 0 16,3 3-20-16,1-3 0 0,3-7 0 16,0 7 0-16,0-6 0 0,3 6 0 0,1-7 0 0,3 1-9 15,0-4 0-15,0 7 0 0,3-10 0 0,5 3 0 31,-1-2-24-31,3-4-5 0,4 6-1 0,4-6 0 0,-4-3-15 16,0 7-3-16,4-7-1 0,0 0 0 16,0-7-98-16,3 7-19 0,-7-3-4 0,4-3-673 0</inkml:trace>
  <inkml:trace contextRef="#ctx0" brushRef="#br2" timeOffset="145927.311">16027 14962 403 0,'0'0'36'0,"0"0"-36"0,0 0 0 0,0 0 0 16,0 0 381-16,3 10 70 0,4-4 13 0,0 4 4 16,0-1-371-16,0 3-73 0,1-2-16 0,2-1-8 15,1 4 0-15,-1 6 0 0,1-1 0 0,3-2 0 16,4 3 14-16,-1 9 3 0,1-3 1 0,3 3 0 16,0-2 12-16,4 5 2 0,0 0 1 0,-1 7 0 15,-3-4-14-15,4 1-3 0,-7 3-1 0,-1-4 0 16,5 7-15-16,-5-7 8 0,1-2-8 0,-4 8 0 0,-3-5 23 15,3 6-2-15,-7-4 0 0,3 1 0 0,1 9 7 16,-4-3 2-16,0 0 0 0,4-3 0 16,-1 2-14-16,-3-2-4 0,0-6 0 0,-3 2 0 0,3-2-3 15,-4-4-1-15,1-3 0 0,-4-3 0 0,0 7-8 0,-4-4 0 16,1-3 0-16,-1 3 0 0,-3-3 0 0,-7 7 0 16,4-10 0-16,-8 6 0 0,-3-3 0 0,-7-3-11 15,3 3 3-15,-3-9 0 0,-1 6 8 0,-2-3 0 16,-5-7 0-16,1-2-8 15,0 2-56-15,0-3-12 0,-1-9-1 0</inkml:trace>
  <inkml:trace contextRef="#ctx0" brushRef="#br3" timeOffset="182990.816">11825 12730 1839 0,'0'0'40'0,"0"0"9"0,0 0 2 0,4-3 1 0,3-4-42 0,-4 1-10 0,4 0 0 0,0 6 0 16,0-10 18-16,4 7 2 0,0-3 0 0,3 3 0 15,0-7 9-15,0 10 3 0,4-9 0 0,-1 9 0 0,8-3-32 0,0-3 0 16,-4 2-8-16,7 4 8 0,4 0 14 0,-1-3 10 16,1-3 1-16,0 6 1 0,3 0-2 0,1 0-1 15,-5 0 0-15,8 0 0 16,0 0 10-16,7 0 3 0,0 6 0 0,3-3 0 0,4-3 10 0,-4 0 2 15,4 0 1-15,-3 4 0 0,-1 2-13 16,4-6-4-16,0 0 0 0,3 0 0 0,4 3-2 0,0-3-1 16,0 0 0-16,0 6 0 0,0-3-29 0,0 4 0 15,0-4 0-15,0-3 0 0,7 3 9 0,-3-3-1 16,3 0 0-16,-4 9 0 0,4-9-8 0,-3 7 12 16,-4-4-12-16,3-3 12 0,-3 0-12 0,0 6 0 15,4-6 0-15,-1 3-11 0,-3 0 20 0,0-3 4 16,0 0 1-16,-4 0 0 0,1 0 24 0,-1 0 5 15,4 0 1-15,0 0 0 0,4-3-29 0,-4 0-6 16,-4 3-1-16,1-6 0 0,-1 6 10 0,0 0 2 0,4 0 0 16,-7 0 0-16,4 0-20 0,3-3 0 0,-4-4 0 15,1 7 0-15,-1 7 8 0,-6-7-8 0,-1-7 0 0,-3 7 0 16,3 0 0-16,-7-3 0 0,4-3 0 0,-3 3 0 16,3 0 0-16,-4 3 0 0,0-7 0 0,1 7 0 15,-5-3 33-15,-2-3 0 0,-1 6 0 0,0 0 0 16,-3-3-21-16,0 3-12 0,-1 0 12 0,1-6-12 15,-4 6 10-15,4-4-10 0,0 4 8 0,-4 0-8 16,0 0 0-16,-6 0 0 0,2-3 8 0,-6 3-8 16,3-6 0-16,-3 6 0 0,-1 0 0 0,-3 0 0 15,1-3-26-15,-1-3 2 0,-7 6 1 0,0 0 0 16,-7 0-138-16,0 0-28 16,0 0-6-16</inkml:trace>
  <inkml:trace contextRef="#ctx0" brushRef="#br3" timeOffset="183531.963">13360 13159 288 0,'0'0'12'0,"0"0"4"0,0 0-16 0,0 0 0 0,0 0 0 0,0 0 0 0,0 0 408 0,0 0 80 16,0 0 15-16,3 3 3 0,-3 7-409 0,4 2-81 15,-1-2-16-15,1-1 0 0,3 4-9 0,0 6 9 16,-4-1-10-16,1-2 10 0,0 9-8 15,-1-3 8-15,1 0 0 0,-1 3-9 0,-3 3 17 0,4-3 4 16,-4 4 1-16,3 2 0 0,-6-6 16 0,3 7 3 16,-4-1 1-16,4 0 0 0,0 1-4 0,-3-1-1 15,-1 0 0-15,4-9 0 0,-3 10-12 0,3-10-2 16,0 0-1-16,0-4 0 0,0 4-13 0,3-3 8 16,1-6-8-16,3 2 0 15,-4-2-28-15,4-4-11 0,-3-6-2 0,3 7-642 16,-7-10-128-16</inkml:trace>
  <inkml:trace contextRef="#ctx0" brushRef="#br3" timeOffset="184056.463">13070 13131 748 0,'0'0'67'0,"0"0"-54"0,0 0-13 0,0-3 0 16,-3-6 346-16,3-1 66 0,3 1 14 0,1 6 2 15,3-7-326-15,0 1-66 0,0 6-12 0,0-4-4 16,0-5-20-16,4 2 9 0,3 1-9 0,4-3 0 16,-1 2 30-16,1 1-1 0,-1-4 0 0,5 4 0 15,-1-4-20-15,-4 4-9 0,1-1 8 0,3-2-8 0,0 2 27 0,-3 1 0 16,3 6 0-16,-3-7 0 0,3 10-16 0,0-9-3 15,0 9-8-15,4-3 12 0,0-3-12 16,-1 6 0-16,1-3 0 0,0 3 0 0,-4 3 0 0,0-3 0 16,4 6-8-16,0-3 8 0,-1 6 0 0,1 4-8 15,-4-4 8-15,0 1 0 0,-3 2 0 0,0-2-8 16,-1-1 8-16,-3 4 0 0,0 6 0 0,1-1 0 16,-5-2 0-16,-3 0 0 0,4-1 0 0,-4 1-10 15,0 0 10-15,-4 3-8 0,4-7 8 0,-7 10 0 16,0-3 8-16,-3-7-8 0,-1 7 0 0,1 0 8 15,-1-3-8-15,-3-7 0 0,-3 10 8 0,-1-6-8 16,-3-4 8-16,0 3-8 0,-4-2 9 0,-3-1-9 16,0 1 12-16,-4-7-12 0,4 6 11 0,-4-9-11 0,-3 6 10 15,0-2-10-15,3-4 15 0,-3 0-3 0,0 0-1 16,3-4 0-16,0-2 1 0,1 6 0 0,3 0 0 0,-1-3 0 16,5-3-12-16,-1 6 0 0,0 0 0 0,4 0 0 15,4 0-18-15,-1 0 1 0,4 0 0 0,0-3 0 31,7 3-35-31,0 0-6 0,0 0-2 0,0 0 0 16,0 0-192-16,7-7-40 0</inkml:trace>
  <inkml:trace contextRef="#ctx0" brushRef="#br3" timeOffset="184478.061">14376 12952 864 0,'0'0'38'0,"0"0"8"0,0 0-37 0,0 0-9 16,0 0 0-16,0 0 0 0,0 0 276 0,0 0 52 16,-4 0 12-16,-3-3 1 0,0 3-275 0,7 0-55 15,-7 0-11-15,0 0 0 0,-4 3-9 0,4 4 1 16,-3-4 0-16,-1 6 0 0,1 1 8 0,-5-1 0 15,-2 4 0-15,3-1 0 0,0 7 43 0,-4-7 10 16,-3 10 3-16,3-3 0 0,1 3-20 0,-5 0-4 16,1-3-1-16,0 3 0 0,3 0 5 0,-3 6 2 0,4-3 0 15,-1-3 0-15,0 6-14 0,4-6-2 0,0 0-1 16,3 6 0-16,1-2-6 0,-1-5-2 0,4 1 0 16,0 7 0-16,0-7-13 0,0 9-8 0,4-9 8 15,3 9-13-15,-4-9 13 0,4 6 16 0,0-2-3 16,4-5-1-16,-1 8-12 0,1-7 0 0,-1 0 0 0,1 0 0 15,-1-4 0-15,4 4 0 0,-3 0-9 0,3-3 9 32,0 0-42-32,0-3-2 0,4 2-1 0,-1-5 0 15,4 3-151-15,-3-1-29 0,17 7-7 0,-3-6 0 0</inkml:trace>
  <inkml:trace contextRef="#ctx0" brushRef="#br3" timeOffset="184978.752">14351 13649 748 0,'0'0'67'0,"0"0"-54"16,0 0-13-16,0 0 0 0,0 0 364 0,0 0 69 15,0 0 15-15,7 0 2 0,4 0-370 0,-4 0-80 16,3 0 0-16,1 0-12 0,-1 0 0 0,1 0 0 16,0-4 0-16,3 4 0 0,-4-3 3 0,1-3 1 15,3 6 0-15,-3-9 0 0,3 9 20 0,0-10 5 0,-4 7 1 0,5-6 0 16,-1-1 22-16,0 7 5 0,-4-6 1 0,1-1 0 16,-1 1-25-16,5-1-5 0,-8 4 0 0,3-3-1 15,-3-1-6-15,-3-2-1 0,3 2 0 0,-4 1 0 16,1-4-8-16,-4 4 0 0,0 0 9 0,-4-1-9 15,1 1 0-15,-1 6 0 0,-6-7 0 0,3 7-8 16,-4-3 8-16,-3 6 0 0,0-3 0 0,0 3 0 16,0 3 0-16,0-3 0 0,-1 9 0 0,1-9 0 15,0 10 0-15,0-7 8 0,4 6-8 0,-1 4 11 16,0-4-11-16,4 10 0 0,-3-6 0 0,3 9-11 16,3-4 11-16,-3 1 0 0,4 3 0 0,-1 0 0 15,4 0 0-15,-3 0 0 0,-1 0 0 0,4 0 0 16,-4 3 0-16,4-3 0 0,0-6 0 0,0 6 0 15,0-4 0-15,0-5 0 0,4 6 0 0,0-10 0 16,3 4 0-16,0-4 12 0,-4 0-4 0,11-5 0 0,0 5-8 16,4-9 0-16,0 0 0 0,6 0 0 15,5-9-74-15,-1 5-10 0,7-8-1 0,4-4-983 16</inkml:trace>
  <inkml:trace contextRef="#ctx0" brushRef="#br3" timeOffset="185503.052">14803 12915 1324 0,'0'0'118'0,"0"0"-94"0,0 0-24 0,0 0 0 16,0-7 109-16,0 7 18 0,0 0 3 0,0 0 1 15,0 0-106-15,7 0-25 0,-7 0 0 0,0 0 0 16,10 0 26-16,-3 0 2 0,4 7 1 0,-4-4 0 0,3 0 22 0,1 6 4 15,0 1 1-15,-4-1 0 16,3 4-10-16,-3-1-2 0,7 4 0 0,-3 0 0 0,3 3-25 0,0-7-6 16,0 7-1-16,0 3 0 0,1 0 7 15,-1 6 1-15,3-6 0 0,1 0 0 0,-4 6 9 0,7-3 3 16,-3 3 0-16,0-2 0 16,-4 2-20-16,0-3-3 0,0-3-1 0,0 6 0 0,0-6-8 0,-3 0 12 15,-4 0-12-15,0 0 12 0,3 3-12 0,-3-3 10 16,-3-6-10-16,-1 2 10 0,1 4 6 0,-4-3 0 15,-4-6 1-15,1 9 0 0,-1-13-1 0,-3 10 0 16,0-7 0-16,0 1 0 0,-3-4 3 0,-1 1 0 16,1-1 0-16,2-6 0 0,-2 7-19 0,-1-4-14 15,1-3 2-15,-1 0 1 16,1 3-111-16,-5-2-22 0,1-4-5 0,0 6-562 16,-3-3-112-16</inkml:trace>
  <inkml:trace contextRef="#ctx0" brushRef="#br3" timeOffset="186383.741">12256 16718 345 0,'-22'0'31'0,"12"-3"-31"0,-1-6 0 0,1 6 0 0,-1-3 328 0,-3-4 59 16,7 4 12-16,-4 0 2 0,4-4-291 0,4 7-58 15,3-3-12-15,0 6-3 0,0 0 0 0,10-3 0 16,8 3 0-16,0-4 0 0,-1 4-4 0,8 0-1 16,3 4 0-16,0-1 0 0,4 3 18 0,0-3 3 15,10 7 1-15,4-1 0 0,7-6-4 0,3 7-1 16,4-1 0-16,0-9 0 0,4 9 1 0,6-6 0 15,8-3 0-15,3 7 0 0,4-7-18 0,7 3-4 16,-4-6-1-16,7 3 0 0,11-7 6 0,0 7 2 16,3 0 0-16,0 0 0 0,4-3-22 0,4 3-4 15,3 0-1-15,-4 0 0 0,0 0 1 0,4 0 0 16,4 3 0-16,-8-3 0 0,-3 0-1 0,0 0 0 16,-4 0 0-16,1 7 0 0,-4-7-8 0,-4 0 12 0,-7-7-12 15,0 7 12-15,4 0 16 0,-7 0 4 0,0-3 1 16,-8 3 0-16,-3-6-15 0,-3 3-3 0,0-6-1 0,-1 9 0 15,1-10-5-15,-8 7-1 0,-3-6 0 0,-3 5 0 16,-8-2-8-16,-10-3 12 0,0 6-12 16,-7-7 12-16,0 7-21 0,-8-3-4 0,-6 3-1 0,-4-4 0 31,-3 4-16-31,-7 0-3 0,-1-3-1 0,-6 6 0 16,-4 0-76-16,0 0-15 0,-7-10-3 0,-7 10-1124 0</inkml:trace>
  <inkml:trace contextRef="#ctx0" brushRef="#br3" timeOffset="186890.396">13924 17245 1908 0,'0'0'42'0,"0"0"9"0,0 0 1 0,0 0 1 0,0 0-42 0,-7 10-11 0,7-4 0 0,-3 0 0 16,3 4 0-16,0-1 10 0,0 4-10 0,0-4 10 15,3 10 65-15,1 3 13 0,-1 0 2 0,4 0 1 16,0 0-43-16,0 0-9 0,0 9-2 0,0-3 0 15,0-3-1-15,4 3 0 0,-4 4 0 0,-3-1 0 16,-1-6-25-16,1 7-11 0,-4-4 8 0,0 3-8 16,-4 4 12-16,4-4-4 0,-7-3 0 0,4 4 0 15,-4-1-8-15,-1 0 0 0,5-6 0 0,-1-3 0 16,1-3 0-16,-1 3-11 0,1-9 3 0,-1 6 0 16,1-10-106-16,3-6-21 15,0-3-4-15,0 0-845 0</inkml:trace>
  <inkml:trace contextRef="#ctx0" brushRef="#br3" timeOffset="187371.169">13966 17120 2397 0,'0'0'52'0,"0"0"12"0,-3-13 1 0,-1 4 3 0,4 6-54 0,0-7-14 0,0-2 0 0,4 2 0 32,-1 1-64-32,1-4-16 0,0 4-4 0,-1 0 0 0,1-1 70 0,-1 1 14 0,1-4 0 0,-1 10 0 15,1-6 53-15,-1 2 7 0,1 4 0 0,3-6 1 16,-4 9-3-16,4-3-1 0,0-3 0 0,1 6 0 16,-1 0-29-16,3 0-7 0,1 0-1 0,-1 0 0 15,4 0-20-15,1 0 0 0,-1 6 0 0,3-6 0 16,4 3 28-16,-3-3 2 0,7 0 0 0,-1 6 0 15,1-3-22-15,0 0-8 0,0 4 0 0,-1-4 0 16,1 6 0-16,-7 1 0 0,3-7 0 0,-4 6 0 16,1 1 0-16,-4 2 0 0,-3-2 0 0,-1 2 0 15,1 4-20 1,-4 0-9-16,-4-1-3 0,5 1 0 0,-8 0 32 0,0-1 0 0,0 4 0 0,-4-6 0 0,4 9 0 16,-7-7 0-16,3 1 0 0,1 3 0 0,-4-7 0 15,0 7 0-15,0-6 0 0,-4 2 0 0,-3 1 20 16,0 0 9-16,0-1 3 0,-4-2 0 0,-7-4-32 0,1 7 0 15,-4-4 0-15,-1 1 0 16,-2-7-20-16,-1 1-9 0,0 2-3 16,4-3 0-16,-4-3 52 0,7-3 9 0,-3 7 3 0,4-14 0 15,2 7-52-15,1 0-9 0,4-9-3 0,2 6 0 16,1-3-134-16,0-7-27 0,7 10-6 0</inkml:trace>
  <inkml:trace contextRef="#ctx0" brushRef="#br3" timeOffset="188003.598">15007 17139 979 0,'0'0'87'0,"4"-3"-70"16,-4-4-17-16,0 7 0 0,3-3 195 0,-3-3 35 0,0 6 7 0,0 0 2 15,0 0-180-15,0 0-36 0,0-3-7 0,0 3-2 16,-7-3 18-16,0 3 4 0,4 0 1 0,-4 3 0 15,-4-3 28-15,0 3 6 0,-3 6 1 0,0-2 0 16,0 2-28-16,0-3-4 0,-4 10-2 0,4-4 0 16,-3 1-22-16,-5 6-4 0,1 3 0 0,0-3-1 15,0 3-11-15,0 3 0 0,0-3 0 16,3 9 0-16,-3-3 8 0,3 3-8 0,0 4 12 0,4-4-4 16,0 1 1-16,-3 5 0 0,10-2 0 0,-4-4 0 15,4 1 7-15,3-1 2 0,1 3 0 0,6-2 0 16,1-4-1-16,-1-3 0 0,4 6 0 0,1 1 0 15,2-1 2-15,1-9 0 0,3 6 0 0,0-6 0 16,0 3-41 0,4-6-8-16,-1 3-2 0,-3 0 0 0,4-3 8 0,0 0 2 0,3-4 0 0,-3 1 0 15,-1-3-14 1,1-4-4-16,-1 4 0 0,1-4 0 0,0-6-25 0,-4 6-6 16,3 1-1-16,-2-10-588 0,-5 3-117 0</inkml:trace>
  <inkml:trace contextRef="#ctx0" brushRef="#br3" timeOffset="188522.675">15141 17709 1324 0,'0'0'59'0,"0"0"12"0,-7 0-57 0,7 0-14 0,0 0 0 0,0 0 0 15,0 0 276-15,0 0 52 0,0 0 10 0,0 0 2 32,0 0-320-32,7 0-65 0,4 0-13 0,-1-9-2 0,5 9 36 0,-1-3 8 0,-4-7 2 0,4 7 0 15,4-3 14-15,0-3 15 0,-4 5-3 0,-4-5-1 16,1 0 3-16,-4-1 1 0,4 7 0 0,-1-6 0 15,-3-1-4-15,0 1-1 0,-3 6 0 0,-1-7 0 16,1-2-10-16,-1 2 8 0,-6 1-8 0,-1 0 8 16,1 5 7-16,-1-5 1 0,-3 0 0 0,0-1 0 15,0 7-16-15,-4-6 0 0,-3 9 0 0,-3 0 0 16,-1 0-35-16,0 0-3 16,1 6-1-16,-1 0 0 0,1 4 20 0,-1-1 4 0,0 4 1 0,4-4 0 15,0 7 14-15,3-1 8 0,1-2 0 0,-1 6-8 0,1 0 21 16,3-7-2-16,3 10-1 0,-3-6 0 0,7-1-6 0,-3 7-2 15,3-6 0-15,3 0 0 0,1 6-10 0,-1-4 0 16,4 1 0-16,0-3 0 0,0 3 0 0,4 3 0 16,3-7 0-16,-3 1 0 0,3-7 0 0,0 4-14 15,0 6 5-15,4-10 1 0,-1 1-7 0,4-1-1 16,0-6 0-16,1 0 0 16,2 4-25-16,5-7-6 0,-1 0-1 0,4-7-611 15,-1 7-122-15</inkml:trace>
  <inkml:trace contextRef="#ctx0" brushRef="#br3" timeOffset="188994.921">15519 17067 403 0,'0'0'17'0,"0"0"5"0,0 0-22 0,0 0 0 16,-4 9 0-16,4-9 0 0,0 0 484 0,4 9 92 15,-4-9 18-15,3 10 4 16,8-7-526-16,-4 6-104 0,3 1-22 0,1-7-4 0,3 6 37 0,0 1 7 15,0 2 2-15,4-6 0 0,-4 7 12 0,4 0 0 16,-1-4 9-16,5 13-9 0,-8-3 19 0,3 3-3 16,1 0 0-16,0 0 0 0,-4 6 5 0,3-3 1 15,-6 3 0-15,3 3 0 0,-3-5-2 0,-1 5 0 16,1-3 0-16,-1-3 0 0,-3 7-9 0,4-4-3 16,-4-3 0-16,-3 6 0 0,-1-6-8 0,-3 0 0 15,0 7 0-15,0-10 8 0,-3 6 2 0,-1-3 0 16,-3 6 0-16,3 1 0 0,-3-4 24 0,0-3 5 15,-3 3 1-15,3-3 0 0,-4 7-40 0,1-1 0 16,-5-3 0-16,1-6 0 0,4 0 0 0,-1 0 0 0,-6-9-12 16,-1 6 4-1,0-7-20-15,1 4-3 0,-1-4-1 0,-3-9 0 16,-4 7-144-16,0-10-28 0,1 0-7 0,-8 0-1 0</inkml:trace>
  <inkml:trace contextRef="#ctx0" brushRef="#br3" timeOffset="189587.768">10964 16254 748 0,'-24'10'67'0,"24"-10"-54"0,10 0-13 0,-10 0 0 16,-10 0 311-16,10 0 59 0,0 0 12 0,0 0 2 16,0 0-267-16,0 0-53 0,0 0-12 0,7 0-1 15,7 0-31-15,-7 0-7 0,-7 0-1 0,7 6 0 16,14-3 4-16,-7-3 0 0,0 3 0 0,0-3 0 16,4 0-7-16,0 7-1 0,-1-7 0 0,1 0 0 15,-4 0-8-15,4 0 0 0,6 0 0 0,-2 0 0 0,-8 0-18 16,3 0-6-16,5 0 0 0,-5 0-1 15,1 0-101 1,3-7-20-16,-7 7-4 0,4 0-1 0,10-3-39 0,-7 0-8 0,4-3-2 16,-1-4 0-16</inkml:trace>
  <inkml:trace contextRef="#ctx0" brushRef="#br3" timeOffset="189881.368">10890 16640 2592 0,'0'0'115'0,"7"3"23"0,4-3-110 0,-4 0-28 0,-7 0 0 0,14 0 0 16,14-3-8-16,-7-3-8 0,-3 6 0 0,3 0-1 16,4-3-3-16,3-4-1 0,0 4 0 0,1 0 0 15,-8-3 5-15,7 3 0 0,0-4 1 0,0 4 0 16,-3-3-29-16,0 3-7 0,3 3-1 16,0 0 0-16,-3-3-164 0,0-3-32 0,13 6-8 15,1-4 0-15</inkml:trace>
  <inkml:trace contextRef="#ctx0" brushRef="#br3" timeOffset="190737.511">10273 12498 2527 0,'0'0'56'0,"0"0"11"0,0 0 2 0,0 0 2 0,7 0-57 0,4 0-14 0,3 0 0 0,0 0 0 16,-4 0 9-16,12 0-1 0,6 0 0 0,0-3 0 16,-7-4-8-16,7 7 0 0,4-3 9 0,3-6-9 15,4 6 0-15,-4-4 0 0,-3 7 0 0,0-3 8 16,3-3-8-16,1 3 0 0,-12 0 0 0,1-4 0 0,0 7 0 0,-1-3 0 15,-3-3 0-15,-3 6 0 0,-4 0 0 16,4 0 0-16,3 0 0 0,-7 0 0 16,-14 0-24-16,11 0-2 0,3 0-1 0,-4 0 0 15,-3 0-95-15,1 6-19 0,-8-6-4 0,10 3-499 16,4-3-100-16</inkml:trace>
  <inkml:trace contextRef="#ctx0" brushRef="#br3" timeOffset="191226.13">10276 12767 403 0,'0'0'17'0,"0"0"5"0,0 0-22 0,0 0 0 16,0 0 0-16,0 0 0 15,0 0 324-15,0 0 60 0,0 0 12 0,0 0 2 0,0 0-263 0,0 0-53 16,11 4-10-16,-11-4-3 0,0 0 2 0,14 0 0 16,-3 0 0-16,6 0 0 0,1 0-18 0,3 0-3 15,-3 0-1-15,10 0 0 0,4 0-9 0,0 0-1 16,-4 0-1-16,3 0 0 0,8 0-6 0,-3 0-2 15,-5 0 0-15,1-4 0 0,-4 4-18 0,4-6-4 16,10 6-8-16,-10 0 12 0,-4 0-12 0,4 0 0 16,7 0 0-16,-7 6 0 15,-1-2-123-15,-2-4-17 0,-1 0-4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5T18:59:33.4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11056 11526 979 0,'0'0'43'0,"0"0"9"0,0 0-41 0,0 0-11 0,0 0 0 0,7 0 0 15,7 3 235-15,-7-3 45 0,4 0 8 0,-1-3 3 16,5 3-234-16,2 0-46 0,1 0-11 0,-4 0 0 16,-3-4-16-16,3-2-3 0,3 6-1 0,-3-3 0 15,1-3 20-15,2 6 0 0,1-3 8 0,3-7-8 16,4 7 35-16,-4-3 1 0,-7-4 0 0,4 7 0 0,10-6 21 0,-11-1 5 15,-2 7 1-15,2-6 0 0,4 0 0 0,4-1 0 16,3-2 0-16,-3 2 0 16,0 1-14-16,-1-4-2 0,12 4-1 0,-5-4 0 0,-2 1-46 0,-1 2 0 15,0-9 0-15,0 10-13 0,0-3 13 0,1 2 8 16,-5-2 0-16,1-1-8 0,-4-3 8 0,-3 10-8 16,0-3 0-16,-4-1 0 0,0 1 13 0,-4-1-4 15,1 7-1-15,-4-3 0 0,-3 3 7 0,-4 3 1 16,7-9 0-16,-7 9 0 0,7 0-16 0,-7 0 0 15,3-10 8-15,4 10-8 0,-3-9 8 0,3 9-8 16,0-3 11-16,-7 3-11 0,0 0 0 0,0 0 0 16,0 0 0-16,0 0 0 0,0 0 8 0,3-10-8 15,4 10 0-15,-7 0 0 0,0 0 13 0,0 0-4 0,0 0-1 16,0 0 0-16,0 0 10 0,0 0 2 0,-3-9 0 0,3-1 0 16,0 10-20-16,0 0 0 0,0 0 0 0,0 0 0 15,0 0 0-15,0 0 0 0,0 0 0 16,0 0 0-16,0 0 0 0,0 0 0 0,-11-3 0 0,11 3 0 15,0 0 0-15,-10-3-16 0,-1-3 4 0,1 6 0 16,-1-3 12-16,0 3 15 0,4 0-3 0,-3-7-1 16,-1 7-11-16,1 0 0 0,-5 0 0 0,5 0 0 15,-4 0 0-15,3 0 0 0,-3 0 0 0,4 0 0 16,-1 0 0-16,0-3 0 0,-3 3 0 0,4-6 0 16,3 6 11-16,-4-3-3 0,0 0-8 0,4-4 12 15,-3 7-12-15,3 0 0 0,-4 0 0 0,4-3 0 16,0 3 0-16,4-6 0 0,3 6 0 0,-4 0 0 15,0 0 0-15,4 0 0 0,0 0 0 0,0 0 0 0,0 0 0 16,-3-9 0-16,6 5 0 0,1 1 0 0,3-3 0 16,0 3 0-16,0-3 0 0,0 6 0 0,4-3 0 15,-1-1 0-15,1-2 0 0,0 6 0 0,-1 0 0 0,4-3 0 16,-3 3 0-16,3-6 0 0,-3 6 0 0,3 0 0 16,-4 0 0-16,1 0 0 0,-1 6 0 15,-3-3-8-15,-7-3 8 0,0 0-13 0,7 6 13 0,-7-6 0 16,0 0 0-16,8 4 0 0,-8-4 0 0,7 9 0 15,-7-9 0-15,7 3 0 0,-7-3 0 0,7 9 10 16,0 1-2-16,0-7 0 0,-4 6-8 0,4 1-14 16,-3-1 3-16,3-6 1 0,-3 13 10 0,3-10 0 15,0 4 0-15,-4-1 0 0,4 4 0 0,-3-7 9 16,3 3-9-16,-4-5 0 0,-3 8 0 0,4-3 0 0,-4 1 0 16,3-1 0-16,-6-6 0 0,3 7 0 0,0 2 0 0,-4-5 0 15,4 2 10-15,-3-6-10 0,-1 10 8 0,1-7-8 16,-1 3 15-16,-3-2-3 0,4 2 0 0,3-3 0 15,-4 4-2-15,4-10-1 0,0 0 0 0,-3 6 0 16,3 3-9-16,0-9 0 0,0 10 9 0,0-10-9 16,7 6-12-16,-7-6-8 0,3 6 0 0,1 1-874 15,-4-7-174-15</inkml:trace>
  <inkml:trace contextRef="#ctx0" brushRef="#br0" timeOffset="5449.928">11148 11968 1407 0,'0'0'62'0,"0"0"14"0,0 0-61 0,0 0-15 16,0 0 0-16,0 0 0 0,0 0 87 0,0 0 14 15,7 0 3-15,-7 0 1 0,0 0-81 0,10 0-24 16,-3 0 9-16,8 3-9 0,-5-3 0 0,1 0 0 15,-11 0 0-15,10 0 0 0,1 6 14 0,3-3-2 16,-14-3 0-16,11 0 0 0,-4 0 20 0,3 7 3 16,1-4 1-16,-4-3 0 0,-7 0-7 0,7 3-1 0,7-3 0 15,-7 6 0-15,-7-6 20 0,7 3 3 16,4-3 1-16,-1 0 0 0,1 7-42 0,0-4-10 0,-4-3 0 16,7 0 0-16,3 6 10 0,-3-3 0 0,-7-3 0 0,8 3 0 15,2-3 0-15,-3 0 0 0,0 6 0 0,-6-2 0 16,-8-4-2-16,10 6 0 0,8-3 0 0,-8-3 0 15,-10 0 7-15,0 0 1 0,14 9 0 0,1-5 0 16,-8-4 1-16,0 0 1 0,7 6 0 0,-4-3 0 16,4-3-6-16,-3 0-2 0,0 6 0 0,-1-3 0 15,8 0 0-15,-4 4 0 0,-3-7 0 0,3 3 0 16,0 3-10-16,0-3 8 0,0 7-8 0,4-7 8 16,-4 3-8-16,0-3 8 0,0 4-8 0,-3-4 8 15,-1 6-8-15,4-6 0 0,-3 3 9 0,-1-2-9 16,-3 5 10-16,1-9-2 0,-1 9-8 0,0-5 12 15,0 2-3-15,-7-6-1 0,7 3 0 0,0 3 0 16,-4-3-8-16,8 1 10 0,-4 2-10 0,0-3 10 0,4-3-10 0,-1 6 0 16,1-3 0-16,-1-3 8 0,1 7-8 15,0-4 0-15,-1 0 0 0,1 3 0 0,-1-3 0 0,1 4 0 16,-4-4 0-16,0-3 0 0,0 9 0 0,-7-9 0 16,0 0 0-16,0 0 0 0,7 3 0 0,-7-3 0 15,0 0 0-15,0 0 0 0,0 0 0 0,0 0 0 16,7 10 0-16,-7-10 0 0,0 0 11 0,0 0-3 15,0 0-8-15,0 0 12 0,0 0 0 0,0 0-1 16,0 0 0-16,0 0 0 0,0 0 2 0,0 0 1 16,0 0 0-16,0 0 0 0,0 0-14 0,0 0 0 0,0 0 0 15,0 0 0-15,0 0 0 0,0 0 0 0,0 0 0 16,0 0 0-16,0 0 0 0,0 0 9 0,0 0-1 0,0 0 0 16,0 0-8-16,0 0 0 0,0 0 0 0,0 0 8 15,0 0 0-15,0 0 0 0,0 0 0 0,0 0 0 16,0 0-8-16,0 0 0 15,0 0 0-15,0 0 0 0,0 0 0 0,0 0 0 0,0 0 0 0,0 0 8 16,4-10 0-16,-1 7 0 0,-3 3 0 0,-3-9 0 16,3-1 4-16,0 7 0 0,0-3 0 0,-4-7 0 15,1 4-12-15,-1 6 10 0,1-7-10 0,-1 1 10 16,0 0-1-16,-3 2 0 0,4 1 0 0,-1-3 0 16,4 9-9-16,-7-4 0 0,0-2 0 0,4 3 0 15,-4-6 0-15,3 9 0 0,-3-3 0 0,0-4 0 16,4 7 0-16,3 0 0 0,0 0 0 0,-8-3 0 15,8 3 0-15,0 0 0 0,0 0 0 0,0 0 0 0,0 0 0 16,0 0 0-16,0 0 0 0,0 0 0 0,0 0 0 0,0 0 0 16,0 0 0-16,0 0 0 0,0 0 0 0,0 0-11 15,0 0 3-15,0 0 0 0,8 3 0 0,-1 7 0 16,-7-10 0-16,7 6 0 0,0 0 8 0,0 4-8 16,0-4 8-16,0 3-8 0,0-2 8 0,-4 2 0 15,4 0 0-15,1 1 0 0,-1-7 0 0,-4 6-10 16,1 1 10-16,-1-1 0 0,-3-6 0 0,4 7 0 15,-1-1 0-15,-3 1 0 0,4-7 0 0,-4-3 0 16,3 9 0-16,1 0 0 0,-4-9 0 0,3 10 0 16,-3-10 0-16,7 3 0 0,-7-3 0 0,4 9 0 15,-4-9 0-15,7 10 0 0,-7-10 0 0,7 9 0 0,-7-9 0 16,4 3 0-16,-4-3 0 0,0 0 0 0,3 13 0 16,-3-13 0-16,4 6 0 0,-4-6 0 0,0 0 0 15,0 10 0-15,0-7 0 0,-4 6 0 0,4-9 0 0,0 0 0 16,0 3 0-16,0-3 0 0,0 0 0 0,0 0 0 15,-3 10 9-15,3-10-9 0,0 0 8 0,0 0-8 16,0 0 0-16,0 0 0 0,-4 6 0 0,1-3 0 16,-1 3 8-16,-3-3-8 0,3 1 0 0,-3-4 8 15,0 6-8-15,0-3 0 0,-3-3 0 0,-1 6 0 16,-3-3-8-16,-4 1 8 0,4 2 0 0,-3-3 0 16,-1-3 0-16,4 6 0 0,0-3 0 0,3-3 0 15,1 7-20-15,2-4 4 0,8-3 1 0,0 0-839 16,0 0-168-16</inkml:trace>
  <inkml:trace contextRef="#ctx0" brushRef="#br0" timeOffset="14777.619">11966 14533 518 0,'0'0'46'0,"0"0"-37"0,4-3-9 0,6-4 0 15,-3-2 248-15,0 6 48 0,-3-7 10 0,-4 10 2 16,4-3-210-16,-1-3-42 0,1-3-8 0,-4 6-1 16,0-7-26-16,-4 1-5 0,-3 6 0 0,3-7-1 15,-3 7 28-15,0-3 5 0,-3-4 2 0,3 7 0 16,0-6 10-16,0-1 3 0,0 7 0 0,-1-3 0 15,-2 0 1-15,6-1 1 0,-6-2 0 0,-1 9 0 16,1-3-42-16,-1-3-9 0,0 2-2 0,-3 1 0 16,0-3-12-16,4 6 0 0,-4 0 0 0,-8 0 0 15,1 0 0-15,-3 0 0 0,2 6-9 0,-9 1 9 16,-8-1 0-16,4-3 0 0,-1 6 0 0,4 1 0 16,1-7 0-16,-1 13 13 0,-7-4-2 0,4 1-1 0,10-4 5 15,-3 10 1-15,0-3 0 0,0-1 0 0,3 1 11 16,4 9 2-16,0-3 1 0,-8 3 0 0,1 6-30 15,-4 7-15-15,8 0 2 0,-5 9 0 16,-9-3 4-16,6 3 1 0,7 0 0 0,0 0 0 0,1-6 8 0,-1 2 0 16,4-2-9-16,3 3 9 0,4 3 0 0,0-9 8 15,-4 9 0-15,4-3 0 0,4 0 7 0,-1-4 1 16,1 1 0-16,-5-6 0 0,8 9-16 0,0-7 0 16,7-2 0-16,0 5 0 0,-3-5 10 0,6 6-10 15,8-1 10-15,3-5-10 0,0 6 11 0,0-10-11 16,4 10 12-16,3-10-12 0,11 4 12 0,-4-4-12 15,-3-3 12-15,-1-3-12 0,8 4 0 0,0-7 0 0,0 0 0 16,-4-4 0-16,0-2 0 0,0-7 0 0,-3 1 10 16,0-1-10-16,-4-6 15 0,0 4-3 0,7-7 0 15,0 0 0-15,1-7 22 0,2 7 4 0,1-12 1 0,7 2 0 16,0 1-12-16,3-4-3 0,0-5 0 0,1 5 0 16,-4-9 6-16,3 0 1 0,-3-6 0 0,-4 3 0 15,4-6-23-15,0-10-8 0,-1 6 0 0,1-2 9 16,-3-1-1-16,-5-3 0 0,-2 4 0 0,-1-1 0 15,0 0 0-15,0 4 0 0,-3-4 0 0,-7 7 0 16,3-7 8-16,-4 1 0 0,1 5 1 0,-4 1 0 16,-3 0 6-16,3-1 1 0,-4-2 0 0,-3 2 0 15,0-2-14-15,1 2-2 0,-1 4-8 0,-4-3 12 16,1 0-12-16,-1-1 0 0,1 1 0 0,-4-4 0 16,3 1 0-16,-6-4 0 0,-1 4 0 0,1-4 0 15,-1 4 0-15,-3-7 0 0,0 0 0 0,0 7 0 0,-4-7 0 16,1 9 0-16,-1-2 0 0,-3-7 0 0,3 10 0 15,-3-1 8-15,-3 1-8 0,3 0 0 0,-4-1 0 16,0 7-16-16,1-3 3 0,-1 6 1 16,-7 0-19-16,1 3-3 0,-5 4-1 0,-2-1 0 15,-1 3-90-15,-7 4-19 0,0 0-3 0,4-4-1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4-04T03:44:13.6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 33 1840 0 0,'0'0'160'0'0,"-5"-9"-160"0"0,1 1 0 0 0,-6-1 0 0 0,2 6 2816 0 0,-2 0 536 0 0,10 3 104 0 0,0 0 16 0 0,-4 0-3896 0 0,4 0-784 0 0,0 0-152 0 0,0 0-32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5T19:08:30.5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21971 1218 403 0,'0'0'36'16,"0"0"-36"-16,0 0 0 0,0 0 0 15,0 0 248-15,0 0 42 0,4-3 9 0,6-3 1 0,1 6-217 0,-11 0-44 16,0 0-9-16,0 0-2 0,10 0 6 0,-3 0 1 15,-7 0 0-15,0 0 0 0,0 0-4 0,0 0-1 16,0 0 0-16,0 0 0 0,0 0 12 0,0 0 2 16,0 0 1-16,0 0 0 0,7 9-7 0,-3-3-2 15,-4 7 0-15,0-10 0 0,0 7 28 0,0 2 6 16,-4-2 1-16,1 2 0 0,3-3-15 0,-4 10-4 16,1-9 0-16,-1 2 0 0,1 7-21 0,-1 3-5 15,1-9-1-15,-4 8 0 0,3 8-4 0,1-7-1 16,3 9 0-16,0-6 0 0,-4 6-1 0,1 1-1 15,10 5 0-15,-7-11 0 0,-4 5-6 0,4-3-2 16,0 3 0-16,4-9 0 0,-1 4-10 0,1-5 8 16,-8 5-8-16,8-4 8 0,3-1-8 0,-7-8 8 15,0 6-8-15,0-7 8 0,-4 7-19 0,4-9-4 0,4 2-1 0,-8-9 0 32,1 4-93-32,3-7-19 0,0 0-4 0,0 0-1 15,-4-7-59-15,1-2-12 0,3-4-3 0,-4 4 0 0</inkml:trace>
  <inkml:trace contextRef="#ctx0" brushRef="#br0" timeOffset="369.661">21904 1108 115 0,'0'0'10'0,"0"0"-10"16,4-6 0-16,-4 6 0 0,0 0 359 0,7 0 69 15,3 0 15-15,-6 0 2 0,3-9-278 0,0 9-56 16,7 0-11-16,0-3-3 0,-3 3-24 0,3-10-5 16,-4 7 0-16,4-3-1 0,4 6-7 0,0-3-2 15,-4-7 0-15,3 10 0 0,5-6-14 0,2 6-4 16,-6-13 0-16,3 10 0 0,0-3-14 0,0 3-3 15,4 3-1-15,-4-9 0 0,-7 5-22 0,8-2 9 16,-1 6-9-16,3 0 0 0,-2-3 8 0,-5 3-8 16,4 0 0-16,1 0 0 0,2-6 0 0,-3 6 0 15,-3-3 0-15,7 3 0 0,-1-10-12 0,1 10 3 0,-7-9 1 0,3 6 0 32,7 3-28-32,0-10-4 0,1 10-2 0,-8-3 0 15,-4-3-21-15,1 6-4 0,0 0-1 0,-1 0 0 16,-13 0-158-16,3 0-32 0,4 9-6 0,-11-9-2 0</inkml:trace>
  <inkml:trace contextRef="#ctx0" brushRef="#br0" timeOffset="730.176">22066 1472 172 0,'-10'0'16'0,"10"0"-16"0,0 0 0 0,0 0 0 0,0 0 319 0,0 0 61 15,0 0 12-15,14 6 2 0,-4-2-246 0,1-4-48 16,-11 0-11-16,11 0-1 0,3 0-31 0,-4 9-5 16,4-9-2-16,0-9 0 0,-6 9-3 0,6 0-1 15,3 0 0-15,1 0 0 0,-11 0-28 0,4 0-6 16,6 0 0-16,1 0-1 0,-1 9 4 0,-2-9 1 15,-5 0 0-15,4 0 0 0,4 0-6 0,-8 0-1 16,-10 0 0-16,11 0 0 0,3 0 15 0,-3 0 2 0,-4-9 1 16,3 9 0-16,-3 0-27 0,4 0-11 15,0 0 1-15,-8 0 0 16,-3 0-24-16,11 0-5 0,-1-4-1 0,1-2-660 0,-4 6-132 16</inkml:trace>
  <inkml:trace contextRef="#ctx0" brushRef="#br0" timeOffset="2006.971">22782 745 2325 0,'-14'-10'51'0,"7"7"10"0,0-6 3 0,4 9 2 0,-1-3-53 0,1-7-13 16,-8 4 0-16,4 0 0 0,7-1 0 0,-4-2 0 16,-6-4 0-16,3 4-10 0,-4 0 10 0,1-4 0 0,-1 4-9 0,0-1 9 15,-6-2-16-15,3 2 2 0,3 1 0 16,-7-4 0-16,4 10 14 0,-3-6-11 16,-1-1 11-16,4 10-10 0,-4-3 10 0,1-3 0 0,-8 6-9 0,4-3 9 15,3 3 0-15,-6 3 18 0,-8-3-3 0,0 6-1 16,7 7 17-16,-3-4 3 0,-4-6 1 0,-3 16 0 15,0-6-7-15,3 6-2 0,0-7 0 0,-3 7 0 16,0-7-18-16,-1 10-8 0,5 0 8 0,-1 0-8 16,-7-3 0-16,4 9 0 0,3-3 0 0,0 7 0 15,1-1 0-15,2 10 0 0,-6-7 10 0,3 7-10 16,8 9 0-16,-1-9 0 0,4 3 0 0,0 3 0 16,3 0 9-16,4 0-1 0,3 3-8 0,1-6 12 15,-1 9-3-15,4 7-1 0,4-7 0 0,-1 10 0 16,4-10-8-16,0 1 0 0,0-4 9 0,4-3-9 15,-1 3 0-15,4-6 0 0,0 9 0 0,4-3 0 16,-4-9 0-16,3 3 0 0,-3-9 0 0,4 5-8 16,3-5 8-16,0-7 0 0,0 0 0 0,-3-3-8 0,0-3 8 15,10-3 0-15,3 0 0 0,-6-6 0 16,0-1 15-16,-1-2-2 0,15-1 0 0,3-6 0 0,-3 3 20 0,3-6 4 16,1 0 1-16,6-6 0 0,4 6-19 0,0-3-4 15,0-6-1-15,3-4 0 0,11 4-2 0,-4-4 0 16,-10-3 0-16,4 7 0 0,-1-7-12 0,-3 1 0 15,-4 2 0-15,1-9 0 0,-5 10 0 0,8-10 8 16,0 6-8-16,-4-6 9 0,-6 0-9 0,-1 0 12 16,11 0-12-16,-4 0 12 0,-3-6 6 0,0 3 2 15,-7-7 0-15,-1 1 0 0,1 0-10 0,-4-1-2 16,0 1 0-16,1-10 0 0,-5 7 4 0,-2-7 0 0,2 0 0 16,-3 0 0-16,-3-2 4 0,3 8 2 0,-7-6 0 15,4 1 0-15,-7 5 1 0,-1-6 0 0,1 1 0 0,-4 8 0 16,-7-2-6-16,0-4-1 0,-4-6 0 0,-3 10 0 15,0 2-12-15,-7-8 8 0,3-1-8 0,-6 9 0 16,-1 1 0-16,-3-3 0 0,3-1 0 0,-3 4 0 16,0 2-12-16,0 8 12 0,0-11-12 0,0 10 12 15,-4-9-9-15,4 9 9 0,0-6 0 0,-1 6-9 16,-2-3 9-16,-1 6 0 0,4-3 0 0,3 3 0 16,1 7-13-16,-5-7 2 0,1 9 1 0,4 1 0 31,9-4-18-31,-6 10-4 0,0 3-1 0,4 0 0 0,10 0-106 0,-7 0-21 15,-4 3-4-15,0 4-626 0,4-1-126 0</inkml:trace>
  <inkml:trace contextRef="#ctx0" brushRef="#br0" timeOffset="3207.711">23372 1463 864 0,'0'0'76'0,"0"0"-60"16,0 0-16-16,0 0 0 0,0 0 114 0,0 0 20 15,0 0 4-15,0 0 1 0,0 0-59 0,0 0-11 16,0 0-2-16,0 0-1 0,7 6 3 0,3-6 1 15,1 0 0-15,-1 0 0 0,4 3-18 0,1-3-4 16,-1 0-1-16,0 0 0 0,7 0-24 0,0 0-5 16,-3 0-1-16,3 0 0 0,0 0 2 0,0 0 0 15,0 0 0-15,1 0 0 0,-5 0 8 0,4 0 1 16,1 0 1-16,-1 0 0 0,3 6-3 0,-2-12-1 16,2 6 0-16,-3 0 0 0,4-3 18 0,-4 3 3 0,8 0 1 15,-5 0 0-15,4 0-19 0,1 0-3 0,2-6-1 16,1 6 0-16,-4-3 7 0,4 3 1 0,0 0 0 15,0 0 0-15,-1 0-32 0,1 0 0 0,0 0 0 0,0 0 0 16,-1 0 0-16,1 0 0 0,0-10 0 16,0 10 0-16,-4 0 0 0,4 0 0 0,-4-3 10 0,0-3-2 15,-3 6-8-15,-1 0 0 0,1-3 0 0,-4 3 0 16,-3-7 0-16,3 4 0 0,0 3 0 0,-3-3 0 16,0-3 11-16,-1 6-3 0,1-3 0 0,3-4 0 15,0 7-8-15,0 0 0 0,1-3 0 0,2 3 0 16,-6-6 0-16,7 6 0 0,-4-12 0 0,0 12-11 15,-3-4 23-15,-1 4 5 0,-3 0 1 0,0-9 0 16,4 9 16-16,-4-9 3 0,-3 9 1 0,-4 0 0 16,0-10-38-16,0 10 0 0,-7 0 0 0,0 0-8 0,3-3 16 15,-3-6 3-15,0 6 1 0,0 3 0 0,-3-7-2 16,-1-2 0-16,-3 6 0 0,4-4 0 0,-1 4-10 0,-3-6 0 16,0 6 0-16,0-4 8 0,4 4-8 0,-5-3 0 15,1 6 0-15,0-12 0 0,-3 12 0 0,3-4 0 16,-4 4 0-16,4-6 0 0,-3 3 0 0,-1-6 0 15,4 9 8-15,-4 0-8 0,1 0 0 0,-1 0 0 16,4-4 0-16,-4 4 0 0,4 4 0 0,-3-4 0 16,3-4 0-16,0 4 0 0,0 0 0 0,0 0 0 15,0 0 0-15,7 0 0 0,-4 0 0 0,4 0-11 16,-7 4 11-16,7-4-8 0,-4-4-5 0,4 4-1 16,0 0 0-16,0 0 0 0,0 0-4 0,0 0-1 15,0 0 0-15,0 0 0 0,0 0 4 0,11 4 1 0,-4-4 0 16,4 9 0-16,-1-9 5 0,1 3 1 0,3 3 0 15,0-6 0-15,-3 4 8 0,3-4-12 0,0 6 12 0,0 0-12 16,-3 0 12-16,3-6 0 0,-4 3 0 0,1-3 0 16,-1 7 0-16,-3-4 0 0,4 3 0 0,0-3 0 15,-1 7 0-15,-3-7 0 0,-7-3 0 0,7 6 0 16,-3-3 0-16,-1 7 0 0,-3-10-9 0,4 9 9 16,-4 0 0-16,0 4 0 0,-4-4 0 0,1 1 8 15,-1 2 1-15,1-9 0 0,-4 7 0 0,3-1 0 16,-3 1-9-16,0-1 0 0,0 4 0 0,0-4 0 15,3 0 0-15,1 4 8 0,-4-4-8 0,0-5 8 16,-4 8-8-16,1-6 0 0,-1 4 0 0,4-1 8 16,-4 4-8-16,1-10 0 0,3 3-10 0,3-3 10 15,-3 4-30 1,7-7 0-16,-3 6 0 0,3-6 0 0,0 0-175 0,0 0-35 16,0 0-8-16</inkml:trace>
  <inkml:trace contextRef="#ctx0" brushRef="#br0" timeOffset="4134.412">25894 710 1440 0,'0'0'64'0,"0"-6"12"0,0-7-60 0,0 10-16 0,0 3 0 0,-4-9 0 16,4-1 192-16,0 7 36 0,0-3 8 0,0 6 0 16,-3-3-188-16,3 3-39 0,-4-10-9 0,1 10 0 15,-4 0 0-15,0 0 0 0,-4 0 0 0,4 4 8 16,-4 2-8-16,-3-3 0 0,0 6 0 0,-3 1 0 15,-1 2 0-15,-3 7 0 0,0-6 0 0,-4 6 0 16,0 3 0-16,-3-4 0 0,0 7 0 0,-4 4 8 16,4-7 0-16,0 9 0 0,-8 0 0 0,5 1 0 15,2-1 28-15,5 4 4 0,-1 5 2 0,4-5 0 16,3-4-15-16,1 7-3 0,2-7-1 0,1-6 0 16,0 7 14-16,4 2 3 0,-1-9 1 0,4 0 0 0,-4 7-26 15,4-4-6-15,0-3-1 0,0 6 0 0,0-9-8 16,4 10 0-16,-4 5 0 0,3-2 0 0,-3-1 0 15,3-2 0-15,-3 5 0 0,4 1 0 0,3-13 0 0,0 0 8 16,0 6-8-16,3-2 8 0,4-4-8 16,-3-3 0-16,3-4 0 0,4 4 0 0,-1 0 0 0,1-3 0 15,-1 0 0-15,4-3 0 0,1 2 12 0,-1-5 0 16,0 6 0-16,7-7 0 0,-3 7-4 0,3-6 0 16,0-1 0-16,4-2 0 0,3-1 18 0,0 4 3 15,-3-4 1-15,3 0 0 0,4 4-22 0,-4-4-8 16,4 4 0-16,-1-7 0 0,-2 4 12 0,2-7-3 0,-2 3-1 15,2-3 0-15,1 0-8 0,3-3 0 0,-6-3 0 16,6 3 0-16,0-3 0 0,4-3 12 0,-7 6-4 16,3-3 0-16,-3-7 0 0,0 4 0 0,3 0 0 0,-3-4 0 15,-1 1 1-15,-2-1 0 0,2-2 0 0,-2-1 0 16,-1-2 19-16,-4-1 3 0,5 0 1 0,-5 1 0 16,1-4-32-16,3-3 0 0,1 0 0 0,2 0 0 15,-6-3 0-15,0 0 14 0,-1 3-4 0,-2-6-1 16,2 3-9-16,-3-7 0 0,1 4 0 0,-1-7 0 15,0 4 8-15,-3-7-8 0,3 4 8 0,-7 3-8 16,3-1 0-16,-6 1 0 0,3 0 0 0,-7 5 0 16,0-2 11-16,0-3-3 0,0-1-8 0,-3 7 12 15,-1-3-12-15,-3 3 8 0,0-3-8 0,0-3 0 16,-3-1 0-16,-1-2 0 0,-3 2 0 0,0 1 0 16,4-10 0-16,-8 10 0 0,4-1-9 0,-4-2 9 0,-3 3-10 15,4-1 10-15,-4 4-10 0,3 3 10 0,-3-3-8 0,0 6 8 16,-4 3 0-16,1-6-9 0,-5 6 9 0,1-3 0 15,0 10 0-15,-4-7 0 0,-3 6 0 0,0 1 0 16,0 2 0-16,0 1 0 0,-4-1-8 0,0 7 0 16,0-3 0-16,1 3 0 0,-1-7 8 0,0 10 0 15,0-9 0-15,1 6 0 0,6-3 0 0,0 6 0 16,4 0 0-16,3-3 0 0,-6 3-20 0,2-7-1 16,5 4-1-16,3 0 0 15,0-3-14-15,-1 6-2 0,1 0-1 0,4-3 0 16,3 3-120-16,-4 0-24 0,4 0-5 0,7 0-938 0</inkml:trace>
  <inkml:trace contextRef="#ctx0" brushRef="#br0" timeOffset="5037.816">26222 1005 979 0,'0'0'87'0,"0"0"-70"0,0 0-17 0,0 0 0 0,0 0 211 0,0 0 38 16,0 0 8-16,0 0 2 0,0 0-191 0,0-9-39 15,0-1-7-15,0 10-2 0,0 0 7 0,0 0 1 16,-7-9 0-16,0 9 0 0,0-3-7 0,-4 3-1 16,1 3 0-16,-4-3 0 0,-1 0-20 0,-2 6 0 15,3-3 0-15,-4 7 0 0,-7-1 0 0,4-6 0 16,4 3 0-16,-5 7 11 0,5-4 10 0,-1-6 3 15,0 10 0-15,4 3 0 0,4-13-10 0,-4 16-2 0,7-16 0 16,0 6 0-16,-1 4 8 0,5-4 2 0,-1 1 0 16,1 2 0-16,3-6-6 0,3 4 0 0,1 2-1 0,-1 1 0 15,1-7-15-15,3 7 0 0,0-10 0 0,4 6 0 16,-1-3 0-16,4 1 0 0,1-1 0 16,2-3 0-16,-3 7 0 0,4-1 0 0,3-6 0 15,-3 3 0-15,3-2 0 0,-3 8 0 0,-1-6 0 0,1-3 0 16,-1 4 0-16,-2 2 0 0,-1 4 0 0,3-10 0 15,-3 6 0-15,-3 1 0 0,3-1 0 0,-3 0 0 16,-1 4 14-16,-3-4 3 0,0 1 1 0,0 2 0 16,-3-2-18-16,-1-1 0 0,1 4 0 0,0-10 0 15,-1 13 0-15,-3-4 0 0,4-3 0 0,-4 4 0 16,3-4 0-16,-3-5 0 0,0 14 0 0,-3-14 0 16,3 5 0-16,0 3 0 0,-4-2 0 0,4-1 0 0,-3 10 0 15,-1-16 0-15,0 16 0 0,1-10 0 0,-1 7 10 16,1-10-2-16,-1-2 0 0,1 5 0 0,-1 10-8 0,1-16-12 15,3-3 2-15,-4 6 1 0,-3 0 9 0,4 4 0 16,3-10 10-16,-4 6-10 0,4-6 10 0,-7 3-10 16,4-3 10-16,3 0-10 0,0 0 10 0,-7 0-10 15,7 0 10-15,-8 0-10 0,1 0 10 0,0 7-10 16,0-1 10-16,0-6-10 0,0 6 15 0,0-6-3 16,-3 0-1-16,2 3 0 0,1 3-11 0,0-2 8 15,0-4-8-15,-3 0 8 0,3 6-8 0,-4-3 0 16,8-3 9-16,3 0-9 0,-7 3 0 0,-1 3 9 15,-2-6-9-15,6 0 0 0,4 0 11 0,-7 0-11 16,-3 0 10-16,3 4-10 0,0-4 12 0,0 0-3 0,-1-4-1 0,1 4 0 16,0 0 6-16,0 0 1 15,4 0 0-15,-4-6 0 0,0 3 2 0,0 3 1 0,0-3 0 0,0-3 0 16,-4 6-6-16,4-4-2 0,0 4 0 0,-4-9 0 16,1 9-10-16,3-6 0 0,-4-7 0 0,4 13 0 15,-4-3 10-15,4-6 0 0,0-1 0 0,0 7 0 16,0-3-10-16,0 3 0 0,4-7 0 0,-4 1 0 31,3 0-29-31,0 5 1 0,-3-2 1 0,7-6 0 0,-3 8-84 16,3-5-17-16,0-10-3 0,0 16-964 0</inkml:trace>
  <inkml:trace contextRef="#ctx0" brushRef="#br0" timeOffset="7822.239">26924 1419 806 0,'0'0'36'16,"-4"0"7"-16,-3 0-35 0,0 0-8 0,-3 0 0 0,3 0 0 15,0 0 129-15,0 0 24 0,0 0 5 0,0 0 1 16,7 0-102-16,-8 0-20 0,5 0-4 0,-4 0-1 15,7 0 20-15,-4 0 4 0,4 0 1 0,0 0 0 0,-7 6-18 16,7-6-4-16,0 0-1 0,0 0 0 0,0 13 7 16,4-10 2-16,-4-3 0 0,10 6 0 0,1-3 3 0,0 4 1 15,3-1 0-15,3 0 0 0,1-6-13 0,3 3-2 16,-3-3-1-16,6 6 0 0,-2-2-17 16,6-4-3-16,0 0-1 0,0 9 0 0,1-9 34 0,2 0 8 15,1 0 0-15,3 0 1 0,1 0-32 0,2 0-6 16,1-9-2-16,0 9 0 0,0-4 4 0,3 4 1 15,0-6 0-15,8 6 0 0,3-3-3 0,-4 3-1 16,1 0 0-16,-1 0 0 0,-7-9 5 0,1 9 1 16,-5 0 0-16,1 0 0 0,-4 0-20 0,1-3 0 15,3 3-8-15,-4 0 8 0,0 0 0 0,0 0-9 16,-3-7 9-16,0 7 0 0,-4 0 0 0,4 0 0 0,0-3 0 16,-1-3 0-16,-2 6 8 0,-1-3-8 0,-3 3 10 0,-1 0-10 15,1-7 12-15,-4 4-4 0,-3 3-8 16,-1 0 12-16,1 0-12 0,-4 0 9 0,4 0-9 0,-4 0 8 15,-4 0-8-15,1 0 12 0,0-3-12 0,-1 3 12 16,-3 3-12-16,0-3 12 0,0-3-12 0,-7 3 12 16,7 0-2-16,-7 0 0 0,0 0 0 0,7-6 0 15,1 6-1-15,-8 0 0 0,0 0 0 0,3-3 0 16,4-4-9-16,0 7 0 0,-7 0 0 0,7-3 0 16,4 3 0-16,-1 0 0 0,-3-6 0 0,0 0 0 15,4 6 0-15,-4-6 0 0,4 6 9 0,-4 0-9 16,3 0 8-16,-3 0-8 0,0 0 10 0,1 0-10 15,2-4 8-15,-10 4-8 0,0 0 0 0,7 0 9 16,0 0-9-16,-7 0 0 0,0 0 0 0,0 0 0 16,7 0 0-16,0-6 8 0,-7 6-8 0,0 0 0 0,0 0 8 15,0 0-8-15,0 0 0 0,0 0 8 0,0 0 0 0,0 0-8 16,0 0 12-16,0 0-4 0,4-3 4 0,-4 3 0 16,-4-9 0-16,4 5 0 0,-3-2-1 0,-1 3 0 15,4 3 0-15,-3-6 0 0,-8-7-3 0,-3 10-8 16,3-3 12-16,-3 3-4 0,-3-7-8 0,-1 1 10 15,4 6-10-15,-4-4 10 0,4 4-10 0,0-3 8 16,4 6-8-16,-1-12 8 0,0 12-8 0,4-4 0 16,-3-2 0-16,3 3 0 0,3 3 0 0,-3-9 0 15,7 9 0-15,0 0-11 0,-3 0-2 0,3 0-1 16,0 0 0-16,0 0 0 0,0 0-3 0,0 0-1 16,0 0 0-16,0 0 0 0,7-4 5 0,0-2 1 0,3 6 0 15,1 0 0-15,-4 0 4 0,3 0 8 0,1 0-13 0,0 6 5 16,-1-2 8-16,1 5-12 0,-4-6 12 15,3 3-12-15,-3-2 12 0,4 8-13 0,-4-6 5 0,0-3 8 16,0 4-14-16,-3-4 5 0,3 6 1 0,-4 1 0 16,-3-7 8-16,0 6 0 0,4 4 0 0,-4-4-8 15,-4 1-3-15,4-1 0 0,0 0 0 0,-3 1 0 16,3 2 11-16,-4 1 0 0,4-4 0 0,0 4 0 16,-3-4 0-16,3 10-8 0,-7-6 8 0,7-1-8 15,-4-2 8-15,1 8 0 0,-4-5 10 0,3-1-10 16,-3 4 8-16,0 6-8 0,-4-9 0 0,-3 9 0 15,4 0 10-15,-4 6-10 0,-1-16 10 0,5 10-10 16,-4 0 8-16,7-6-8 0,-4-4 0 0,1 1 9 16,2 0-9-16,1-4 0 0,4 0 0 0,-1 1 0 15,4-10-112-15,0 0-22 0,0 0-4 16,0 0-613-16,0 0-122 0</inkml:trace>
  <inkml:trace contextRef="#ctx0" brushRef="#br0" timeOffset="8533.695">29665 942 1105 0,'0'0'48'0,"7"0"12"0,-3-6-48 0,3 6-12 16,-7 0 0-16,7-6 0 0,0-1 37 0,-7 7 6 0,0 0 1 0,0 0 0 16,0 0 22-16,0 0 5 15,0 0 1-15,0 0 0 0,0 0 6 0,0 0 2 0,0 0 0 16,0 0 0-16,0 0-16 0,-4 13-4 0,-3-7 0 15,4 7 0-15,-4-4-30 0,0 4-6 0,0 15-2 0,-4-6 0 16,0 3-10-16,1 3-1 0,-1 4-1 0,1-1 0 16,-1 3 12-16,0-2 2 0,-3-1 1 0,0 1 0 15,-3 8 3-15,3 1 0 0,-8 0 0 0,5 3 0 16,-8 9-12-16,0-9-3 0,1 9 0 0,2-3 0 16,1-6-13-16,4 0 11 0,3-3-11 0,3-10 10 15,4 4-10-15,-4-7 12 0,8-6-12 0,-4 0 12 16,0 0-12-16,3 0-11 0,4-6 3 0,0-13 0 15,0 9-39 1,0-6-7-16,0-6-2 0,0 0 0 0,0 0-223 0,0 0-45 16,7-12-8-16,-3-4-3 0</inkml:trace>
  <inkml:trace contextRef="#ctx0" brushRef="#br0" timeOffset="8859.34">29789 986 691 0,'0'0'61'0,"0"0"-49"15,0 0-12-15,0 0 0 0,0 0 298 0,0 0 57 16,0 0 11-16,0 0 2 0,0 0-276 0,0 0-56 0,-4 10-12 0,1-7-1 16,-1 6 10-16,4 1 3 0,-4 2 0 0,4 4 0 15,0-1-8-15,0 4 0 0,4 3-1 16,-4 0 0-16,4 6 2 0,-4-6 1 0,0 10 0 15,0-7 0-15,0 3-9 0,0 3-1 0,-4 1-1 0,4 2 0 16,0 4-19-16,-4-4 10 16,1-2-10-16,-1 2 8 0,1-2 10 0,-1-1 2 0,1 0 0 15,3 1 0-15,0-1-9 0,3-3-2 0,-3-3 0 0,4-3 0 16,-1 0-9-16,1-3 0 0,3 0 0 0,-3-7 0 31,3 1-50-31,0-4-9 0,-4 4-1 0,4-7-679 0,-7-6-135 0</inkml:trace>
  <inkml:trace contextRef="#ctx0" brushRef="#br0" timeOffset="9121.659">29503 1670 1440 0,'0'0'64'0,"-7"0"12"0,0 0-60 0,0 0-16 16,7 0 0-16,0 0 0 0,-4 0 256 0,4 0 49 15,-7 0 10-15,7 0 1 0,0 0-247 0,0 0-49 16,0 0-11-16,0 0-1 0,0 0-8 0,0 0 0 16,11 0 0-16,-1 3 0 0,1-3 0 0,-1 0-8 15,1 0 0-15,0 0 0 16,3 0-15-16,-4 0-2 0,4 0-1 0,-3-3 0 16,3-4-62-16,0 4-13 0,4-6-3 0,-1 6 0 15,1-3-70-15,0 2-14 0,3-2-4 0,4-6 0 0</inkml:trace>
  <inkml:trace contextRef="#ctx0" brushRef="#br0" timeOffset="9880.559">30321 745 1814 0,'-17'-3'80'0,"10"-4"17"16,-4 4-77-16,-3 0-20 0,0-3 0 0,0 3 0 15,0-4 34-15,-1 4 3 0,1-3 1 0,0 0 0 0,0-1-14 0,-4 4-2 16,1-3-1-16,-4 3 0 16,7-7-7-16,-8 7-2 0,1-3 0 0,-3 6 0 0,-5-3 14 0,5-3 2 15,-8 2 1-15,4 4 0 0,-4 0 0 0,0 0 0 16,-3 0 0-16,3 10 0 0,-3-10-10 0,7 3-3 15,-4 6 0-15,0 1 0 0,0-1 21 0,1 7 4 16,-5-10 1-16,5 7 0 0,-5-1-34 0,1 4-8 16,-7 0 0-16,3-1 0 0,7 1 0 0,0 0 0 15,-3-1 0-15,3 1 0 0,4 0 0 0,0 6 0 16,3-7 0-16,1 7 0 0,-1 0 9 0,0-3 3 16,7 3 1-16,-3 3 0 0,0 3-5 0,4 4-8 15,-5 2 11-15,1-2-11 0,4 2 19 0,-1 4-3 16,-3-7-1-16,3 10 0 0,4-4-15 0,0 4 0 15,3 9 0-15,1-9 0 0,3 3 0 0,3 0 16 0,4 9-4 16,4-3 0-16,3-9-12 0,0 6-8 16,3-6 8-16,4 0-13 0,-3 0 13 0,3-7 0 0,0-3 0 0,4 10-9 15,3-10 9-15,-3 1 0 0,3-1 0 0,0 1 0 16,4-7 27-16,3 3 1 0,4-6 0 0,3 3 0 16,0-9-12-16,1 6-1 0,2-10-1 0,1 7 0 15,7-7 0-15,-4 1 0 0,1-4 0 0,3 4 0 16,-8-7-14-16,5-3 0 0,3 7 0 0,3-4 0 15,0-3 8-15,4-3-8 0,0 0 11 0,0 0-11 16,-4-3 10-16,1-3-10 0,-4 6 8 0,-4-10-8 16,4 7 26-16,-4-16 0 0,4 10 0 0,-4-7 0 15,4 1-14-15,0-7-4 0,-7 6 0 0,3-3 0 16,-3-9 13-16,-4 3 3 0,1-6 0 0,-5-1 0 16,-2 1-2-16,-1-4 0 0,-3-2 0 0,-1 2 0 15,-3 4-1-15,-3-13 0 0,0 3 0 0,-1-3 0 16,-3 3-6-16,-3-9-2 0,0 10 0 0,-4-4 0 0,-4 0-13 15,4-6 8-15,-7 15-8 0,0-3 0 16,-7-5 0-16,4 11 0 0,-8-2 0 0,0-4 0 0,-3 4-10 0,0-7 2 16,-7 9 0-16,0-2 0 0,-4 3 8 0,1 2-13 15,-8 4 5-15,0-6 8 0,-3 9-11 0,-1-6 11 16,-6 6-8-16,3 9 8 0,1-9-8 0,-1 0 8 16,0 7-8-16,4 2 8 0,-1 1-14 0,1-7 2 15,3 9 1-15,-3 1 0 16,3-4-63-16,1 4-13 0,-1-4-2 0,4 4-1 15,-4-3-105-15,7 2-21 0</inkml:trace>
  <inkml:trace contextRef="#ctx0" brushRef="#br0" timeOffset="50308.705">16990 13834 576 0,'0'0'25'0,"-7"-7"6"0,-4 7-31 0,1-3 0 0,3-3 0 0,-4 6 0 16,4-3 204-16,3 0 34 0,4 3 7 0,0 0 2 15,0 0-193-15,0 0-38 0,-7-7-8 0,7 7-8 16,0 0 8-16,0 0-8 0,0 0 0 0,0 0 0 15,0 0 29-15,7 0 0 0,0 0 0 0,4 7 0 16,-4-4 27-16,4 0 6 0,-1-3 1 0,1 9 0 16,-4-9-6-16,7 10-1 0,0-10 0 0,0 6 0 15,0-3-38-15,4 0-8 0,3-3-2 0,0 6 0 16,0-2 14-16,4-4 2 0,3 0 1 0,1 0 0 16,2 0 7-16,5 0 0 0,-1-4 1 0,0 4 0 15,0-6-15-15,1 6-3 0,6 0-1 0,-3 0 0 16,-4 0 0-16,4 0 0 0,-4-3 0 0,4 3 0 0,0 0-6 15,3-3-8-15,-3-3 11 0,3 6-11 0,4 0 9 16,0-3-9-16,0 3 0 0,0 0 9 0,0 0-9 16,3 3 10-16,-3-3-10 0,3 0 10 0,-3-3-10 0,7 3 0 15,0-7 0-15,3 7-11 0,4 7 11 16,-3-7 0-16,-1 0 0 0,1 0 0 0,-1 0 0 0,1 0 0 16,-1 0 8-16,4 0-8 0,0-7 0 0,3 14 0 15,-3-4 0-15,-3-3-8 0,3 0 0 0,-4 0 0 16,1 0 0-16,3 6 0 0,0-6 16 0,0 3 4 15,3-3 1-15,1 3 0 0,-4 3-13 0,0-2 0 16,-4 2 0-16,0-3 0 0,4-3 0 0,0 0 0 16,4 6 0-16,-1-6 0 0,1 3 0 0,-1-3 0 15,-3 0 0-15,0 0 0 0,0 0 8 0,4-3-8 0,-1-3 0 16,1 6 9-16,6 0 3 0,-3 0 1 0,-3 0 0 16,-1 0 0-16,-3 0-13 0,4 0-13 0,-1 6 2 15,8-3 1-15,-4 1 18 0,0-4 3 0,0 6 1 0,-3-3 0 16,-1 3-12-16,4-3-12 0,11-3 2 0,-4 10 1 15,-4-7 9-15,4-3 12 0,0 6-2 0,-6-3-1 16,-1-3-9-16,0 0 0 0,10 0 0 0,-3 7 0 16,0-4 0-16,-3 0 0 0,-4-3 0 0,3 0 0 15,1 0 8-15,0 6 0 0,-4-3 0 0,3-3 0 16,4 7-8-16,-3-4 0 0,-4-3 0 0,0 6 0 16,0-3 11-16,3 0-3 0,5-3-8 0,2 7 12 15,1-4-3-15,-4-3-1 0,-4 6 0 0,4-3 0 16,4-3-8-16,3 0 8 0,4 6-8 0,-4-3 8 15,0-3-8-15,0 0 0 0,0 4 0 0,4-4 0 0,3 0 0 16,-3 0 0-16,-4 0 0 0,-3 9 0 16,3-9 0-16,0 0 0 0,7 6 0 0,-3-3-11 0,0 1 11 0,-4-4 11 15,-4 0-3-15,8 6 0 0,7-6 7 0,-1 0 1 16,1 0 0-16,0 0 0 0,0 3-7 0,6-3-1 16,5 0 0-16,-1 0 0 0,-3-3-8 0,0 3 0 15,6 0 9-15,-2 3-9 0,-1-3 8 0,-3 0-8 16,-4 0 10-16,7 6-10 0,1-3 0 0,2-3 0 15,1 0 0-15,-3 7 0 0,-1-4 0 0,7 0 0 16,-3-3 0-16,-4 0 0 0,-3 6 0 0,3-3-8 16,1-6 8-16,-1 3 0 0,7 0 0 0,-3 0 0 15,-3 3 0-15,2-3 0 0,12 0 8 0,-8 0 3 0,-3 0 0 16,3 0 0-16,4 0-11 0,0-3 0 0,0 3 0 16,-4-6 0-16,-3 12 0 0,7-12 0 0,-4 6 0 15,-3 0 0-15,-7 0 0 0,0-3 0 16,3 3 0-16,-3-3 0 0,-4-4 0 0,-7 7 0 0,-3 0-14 0,-7 0 5 15,3 0 9-15,-4-3 0 0,5 3 0 0,-12 0 0 16,1 0 0-16,-4 0 0 0,-7 0 0 0,-4 0 0 31,1 0-102-31,-1 0-22 0,-3 3-4 0,3-3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4-04T03:44:13.6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 33 1840 0 0,'0'0'160'0'0,"-5"-9"-160"0"0,1 1 0 0 0,-6-1 0 0 0,2 6 2816 0 0,-2 0 536 0 0,10 3 104 0 0,0 0 16 0 0,-4 0-3896 0 0,4 0-784 0 0,0 0-152 0 0,0 0-32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5T19:10:09.5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19290 5894 979 0,'0'0'43'0,"0"0"9"0,-4-10-41 0,1 7-11 15,-1 0 0-15,4 3 0 0,-3-6 241 0,3-4 47 16,-4 7 8-16,4-6 3 0,-3 6-222 0,3-7-44 16,0 1-9-16,0-1-1 0,0 1 9 0,0 6 1 15,0-3 1-15,0-7 0 0,0 10-18 0,0-3-3 16,-4-7-1-16,4 10 0 0,-3-6 6 0,3-1 1 16,-4 1 0-16,-3 9 0 0,4-10 7 0,-8 10 2 15,4-9 0-15,-4 9 0 0,-3 0-3 0,0 0 0 16,-7 9 0-16,0-2 0 0,-4 5-25 0,4-2 8 15,0 2-8-15,3 1 0 0,-3 9 19 0,0-13-2 16,3 13 0-16,1 3 0 0,2-3-5 0,1 3-2 16,0 3 0-16,4 4 0 0,-1-1 4 0,0 7 1 15,-3-7 0-15,7 7 0 0,-3 2-15 0,3-2 0 16,0 9 0-16,3-3 0 0,1 0 0 0,3 0 0 0,3-3 0 16,1-1 0-16,3-5 0 0,0-4 0 0,3 1 0 0,4-11-10 15,0 11 10-15,4-10 0 0,0 6 0 0,3-9 0 16,0-3 0-16,4 2 0 0,-1-5 0 0,1-4 8 31,0 1-34-31,3-7-6 0,0 6-2 0,1-9 0 16,-1 0-66-16,0 0-14 0,0-3-2 0,0-3-582 0,-3 3-116 0</inkml:trace>
  <inkml:trace contextRef="#ctx0" brushRef="#br0" timeOffset="427.334">19724 6261 864 0,'0'0'76'0,"-4"-4"-60"0,-3-2-16 0,4 6 0 0,-1-3 267 0,1-3 50 16,-4 6 11-16,0 0 1 0,-1 6-259 0,1-3-52 15,-3-3-10-15,-1 10-8 0,-6-7 0 0,3 6 0 16,3 1 0-16,-7-1 0 0,1 0 0 0,-5 1 0 16,5 2 0-16,-4 1 0 0,3 6 0 0,-3 3 0 15,3-4 0-15,1 4 0 0,2-6 0 0,1 3 0 16,0 3 0-16,4-3 0 0,3 3 8 0,3-4 0 15,-3-2 0-15,4 3 0 0,3 3-8 0,0-6 10 16,3-1-10-16,4 4 10 0,-3-6 5 0,6-1 1 16,1-2 0-16,3 5 0 0,0-9 12 0,4 1 2 0,-1-4 1 15,4 3 0-15,4-6-15 0,-4 0-4 0,-3-6 0 16,7 6 0-16,-1-10-4 0,-2 4-8 16,-1-3 11-16,-4-1-11 0,1 1 13 0,0-4-4 0,-8 1-1 15,4-4 0-15,-3 1 6 0,-4-4 1 0,0 0 0 16,-3-3 0-16,-1 3 16 0,-3-3 3 0,0 0 1 0,0 3 0 15,-3-3 17-15,-1 1 4 0,0 8 1 0,-3-6 0 16,0 7-20-16,4-1-4 0,-8-3-1 0,4 10 0 16,0 0-32-16,4-4-16 0,-4 10 2 0,3-3 0 31,-3-6-15-31,7 9-3 0,-4 0-1 0,-3 0 0 0,4 0-157 16,3 0-31-16,0 0-7 0</inkml:trace>
  <inkml:trace contextRef="#ctx0" brushRef="#br0" timeOffset="864.8">19872 6433 2026 0,'0'0'90'0,"0"0"18"0,0 0-86 0,4 9-22 16,-4 1 0-16,3-1 0 0,1 1 20 0,-1-7 0 15,1 6 0-15,-1 4 0 0,1-4-9 0,-4 1-3 16,0-10 0-16,3 9 0 0,-3 0-8 0,0-5 8 15,0-4-8-15,0 0 8 0,0 12-8 0,0-12 8 16,-3 9-8-16,3-9 8 0,0 0 16 0,0 0 2 16,-4 7 1-16,4-7 0 0,0 0 1 0,0 0 1 15,-7 0 0-15,7 0 0 0,-7-7 28 0,4 4 6 0,3-6 1 16,0 0 0-16,0-1-8 0,7 4-2 0,-4-10 0 0,8 0 0 16,-4 1-35-16,0-7-7 0,3 0-2 0,4 3 0 15,-3-3-10-15,0 6 0 0,3 1 0 0,-4-1 0 16,1 0 0-16,0 4 0 0,-1 2 0 0,1 1 0 15,-4 6 0-15,0-6 0 0,0 5 0 16,0-2 0-16,-4 6 0 0,8 0 0 0,-4 6 0 0,0-2-11 16,4 2 11-16,-4-3-8 0,3 0 8 0,1 6-8 15,-4 1 8-15,0-1 0 0,0 1 0 0,0 2 0 16,4 1 0-16,-4 6 0 0,0-7 8 0,0 7-8 16,3 0 11-16,-2-4-3 0,2 4 0 0,-3 0 0 15,4-3-8-15,-1 3 0 0,1-7 0 0,0 7 0 16,-4-7 27-16,3 4 3 0,1-3 1 0,-4-1 0 15,3-2-53-15,1-7-10 16,-4 6-3-16,0 1 0 0,0-4-97 0,0-3-19 0,-7-3-4 0,0 0-941 16</inkml:trace>
  <inkml:trace contextRef="#ctx0" brushRef="#br0" timeOffset="1826.453">20842 6257 864 0,'0'0'76'0,"0"0"-60"0,0 0-16 0,0 0 0 16,0 0 175-16,0 0 32 0,-3-6 6 0,-4-3 2 15,3 6-134-15,0-4-26 0,-3 4-6 0,0-6-1 16,0 9-1-16,0-10-1 0,-3 7 0 0,-4-3 0 16,-1 3-31-16,-2 3-7 0,-1 0 0 0,4 0-8 15,0-3 24-15,-4 3-3 0,-3 3 0 0,4-3 0 16,-5 9 30-16,1-6 5 0,-4 7 2 0,8-1 0 16,-8 4-31-16,8-4-7 0,-5 4 0 0,5 6-1 15,3 2-19-15,-1 1 10 0,1 0-10 0,0 7 8 16,0-7-8-16,4 6 0 0,3-6 9 0,-1 3-9 15,-2-3 12-15,6-3-3 0,4 3 0 0,0-4 0 16,4 1-9-16,-1-3 0 0,1-7 0 0,3 4 0 16,4 2 20-16,3-11 0 0,-4 5-1 0,8-6 0 0,0 3-19 15,-1-6 0-15,1-6 0 0,7 6 0 0,-4-6 16 16,3-4-3-16,1 1-1 0,0 0 0 0,-4-10 4 0,4 6 1 16,-4-6 0-16,0-2 0 0,-3-1 15 15,3 0 2-15,-4-7 1 0,5-2 0 0,-5-3-22 0,-3 2-4 16,0-9-1-16,-3 7 0 0,3-7 4 0,-3 0 0 15,-8 7 0-15,4-1 0 0,-3-2 0 0,-1 5 0 16,-3-2 0-16,-3 3 0 0,-1-1 23 0,1 1 5 16,-4 3 0-16,-4-7 1 0,1 13-29 0,-5 0-12 15,5 0 11-15,-1 0-11 0,1 4 0 0,-1-1 0 16,1-3 0-16,2 9 0 0,1-6-14 0,0 7 1 16,0-1 0-16,0-2 0 15,4 5-137-15,-1 4-27 0,-3 0-6 0,7-4-577 16,4 7-116-16</inkml:trace>
  <inkml:trace contextRef="#ctx0" brushRef="#br0" timeOffset="2697.628">21749 6063 1324 0,'0'0'118'0,"0"0"-94"0,0 6-24 0,-4 4 0 16,-6 2 190-16,6 1 34 0,8 9 6 0,-8 0 2 16,-6-3-188-16,2 2-36 0,8 11-8 0,0-4 0 15,-3-3 0-15,-1 6 0 0,1 7 0 0,3-7 0 16,3 4 0-16,-6-4 8 0,-4 1-8 0,7-1 8 15,0-6 16-15,0 6 3 0,-7-9 1 0,3 7 0 16,1-7 24-16,3 6 4 0,0-6 2 0,0-7 0 16,-7 4-30-16,3 0-5 0,8 0-2 0,-4-7 0 15,0 1 7-15,0 0 0 0,7-4 1 0,-4-3 0 0,-3-6-5 16,0 0-2-16,0 0 0 0,0 0 0 0,7-6-2 16,-3-3-1-16,-8-4 0 0,4-6 0 0,4 3-8 15,-4-5-2-15,-4-5 0 0,-3 1 0 0,4-3-9 0,-1-3 0 16,4-1 0-16,-3-2 0 0,-4-1 0 0,7-2 0 15,3 2 0-15,-3-5 0 0,0 8 20 0,0-2 9 16,4-4 2-16,3 7 0 0,0-1-31 16,0 1 8-16,3 6-8 0,5-3 0 0,2 3 0 0,-6 3 0 15,-1-7 0-15,4 14 0 0,1-1 0 0,2 0 0 16,-3 1 0-16,-3 12 0 16,-1-7-25-16,1 7-5 0,3 3-1 0,-3 0 0 0,-4 3 31 0,3-3 0 15,5 10 0-15,-1-1 0 0,-7 7 0 0,0-10-12 16,0 6 12-16,3 1-12 0,-3 6 4 0,-3 3 8 0,-1 0-13 15,1 0 5-15,0 3 8 0,-4 0 0 0,-8-3 0 16,5 6 0-16,-4-6-8 0,0 0 0 0,3 0 0 0,-6-3 0 16,-4-4 8-16,0 4 11 0,6-6-3 0,-6 2 0 15,-7-5-8-15,4-4 0 0,2 0 0 0,5-2 0 16,-4 5 0-16,-4-9 8 0,-3 0-8 0,3 0 8 31,8 0-77-31,-4-3-16 0,-8-7-3 0,5 4-1 16,6-6-133-16,1-1-26 0,-15-18-6 0,4-7-1 0</inkml:trace>
  <inkml:trace contextRef="#ctx0" brushRef="#br0" timeOffset="3070.468">22123 6358 2116 0,'14'15'47'0,"-14"-15"9"0,0 0 3 0,0 13 0 0,7 0-47 0,-4-4-12 16,-3 0 0-16,0 1 0 0,0-10 40 0,4 6 5 16,-4-6 2-16,-4 9 0 0,1 1 7 0,3-10 2 15,0 0 0-15,0 0 0 0,0 0-36 0,0 0-6 16,0 0-2-16,0 0 0 0,0 0 16 0,-4-10 4 16,-3 7 0-16,7-6 0 0,0 0 8 0,0-4 3 15,-7 4 0-15,4-10 0 0,3 6 4 0,0-6 1 16,-4 4 0-16,4-4 0 0,-3 0-28 0,6 7-6 0,1-7-1 15,-1-3 0-15,-3 9 1 0,0-6 0 0,7 4 0 16,4-1 0-16,-4 4-14 0,0-7 0 16,4 6 8-16,3 1-8 0,3-1 0 0,1-3 0 0,-7 4 0 0,3 2 0 15,7-2 0-15,-7 2 0 0,-7 1-12 16,4 6 12-16,3-3-15 0,0 6 4 0,-4-7 1 0,1 7 0 31,-11 0-88-31,11 0-18 0,3 7-3 0,0-7-1 16,-7 0-74-16,0 6-15 0,7-3-3 0,4 6-726 0</inkml:trace>
  <inkml:trace contextRef="#ctx0" brushRef="#br0" timeOffset="3506.102">22765 6104 1522 0,'-11'-3'68'0,"11"3"13"0,0 0-65 0,0 0-16 15,0 0 0-15,0 0 0 0,0 0 21 0,0 0 1 16,0 0 0-16,-3 3 0 0,-11-3 22 0,6 6 5 15,1 0 1-15,-3 1 0 0,-8-4 0 0,4 12 0 16,0-8 0-16,0 2 0 0,-4 1-13 0,4 2-2 16,-4-3-1-16,4 4 0 0,4 3 11 0,-1-1 3 15,-3-5 0-15,0 9 0 0,10-7-31 0,-3 7-5 16,-3-7-2-16,6 10 0 0,1-6 0 0,3 0 0 16,3-1 0-16,-3 1 0 0,0-6-10 0,4 8 8 15,6-5-8-15,1-1 8 0,-4-2-8 0,4 2 8 16,3-2-8-16,0-1 8 0,3 1-8 0,1-7 8 0,-4 6-8 15,7-3 8-15,4-2 4 0,0-4 0 0,-8 0 0 16,8 0 0-16,0 0 12 0,0-4 4 0,-4-2 0 0,0 6 0 16,-4-9-8-16,5 6-2 0,-1-7 0 0,-4 1 0 15,-2-1-2-15,-1-2-1 0,0 2 0 0,-4-5 0 16,1-4 6-16,-8 0 2 0,5-3 0 0,-5 0 0 16,4 0-23-16,-3-6 0 0,-11 6 0 0,3 0-8 15,4 0 8-15,-3 0 9 0,-12 0-1 0,5 4-8 16,-1-1 0-16,-3 6 0 0,0-6 0 0,-4 7 0 15,-3 2 0-15,4 4 0 0,6-3 0 0,-7 2 0 32,1-2-25-32,3 6-3 0,0-7 0 0,3 10 0 0,0-3-95 0,1-3-19 15,-4-3-4-15,7 9-870 0</inkml:trace>
  <inkml:trace contextRef="#ctx0" brushRef="#br0" timeOffset="4229.143">23248 5502 1670 0,'-3'-3'74'0,"3"3"15"0,-4-7-71 0,4 7-18 0,0 0 0 0,0 0 0 16,-4 10 185-16,1-1 34 0,3-6 6 0,-4 13 2 16,4-4-183-16,-3 1-44 0,3 6 0 15,0 3 0 1,-4 0-20-16,1 9-8 0,3 4-2 0,-4-4 0 0,1 10 30 0,-1-4 0 0,1 1 0 0,-1 3 0 16,1 3 0-16,-1-13 0 0,1 7 0 0,-1-4 0 15,-3-3 20-15,4 7 9 0,-1-10 3 0,0 4 0 16,4-1-6-16,0-3-1 0,0-3 0 0,0 4 0 15,4-7 18-15,0-4 3 0,-1-2 1 0,1 3 0 16,-1-7-19-16,1 4-3 0,-1-7-1 0,1-2 0 16,-4-7 7-16,0 0 1 0,0 0 0 0,0 0 0 15,10 0-21-15,-6 0-11 0,6-7 12 0,-3 1-12 16,0-3 8-16,4-4-8 0,0-6 0 0,-1-3 0 16,1 1 0-16,-1-1-9 0,1 0-1 0,0-7 0 15,-1 7 0-15,4 1 0 0,-3 2 0 0,-1-3 0 0,1 6 10 16,-4 0 12-16,4 4-2 0,-1-7-1 15,1 13-1-15,-4-10 0 0,3 7 0 0,-2 9 0 0,2-13-8 0,1 10 0 16,-1-3 9-16,1 6-9 16,3-3 0-16,-3-4 0 0,-1 7 0 0,1 0 0 0,-11 0 0 0,10 7-12 15,-3-4 2-15,-7-3 0 0,11 6 10 0,-4-3 0 16,-3 10 0-16,-1-4 0 0,1 0-16 0,-1 4-2 16,-3-4 0-16,0 10 0 0,0-6 18 0,0-1 0 15,0-2 0-15,-3 12 0 0,3-7 12 0,-4 1 7 16,1-7 1-16,-1 10 0 0,-3-6-20 0,3-1 0 15,1 4 0-15,-1 0 0 0,-3-1 0 0,0-2 0 16,4-4 0-16,-4 1 0 0,-4-7 8 0,4 6-8 0,0-6 9 0,-4 7-9 16,1-10 26-16,-1 9-1 0,-3-6 0 0,4-3 0 15,-1 0 7-15,-3 0 2 0,7-3 0 0,-7 0 0 16,0 3-34-16,-1-6 0 0,-2 3 0 0,-1-4 0 16,1 7 0-16,-1-3 0 0,0-6 0 0,-3 6 0 15,3-4 0-15,1 4 0 0,-1-3 0 0,1 6 0 31,-1-3-135-31,-3 3-24 0,3 3-5 0,4-3 0 0</inkml:trace>
  <inkml:trace contextRef="#ctx0" brushRef="#br0" timeOffset="5397.247">21163 7825 1792 0,'0'0'80'0,"0"0"16"0,0 0-77 0,0 0-19 0,0 0 0 0,0 0 0 16,0 0 56-16,0 0 7 0,0 0 1 0,0 0 1 16,4-6-42-16,-4 6-9 0,0-6-2 0,0 6 0 15,3-10-12-15,-3-2 0 0,0 9 0 0,0 3 0 16,-3-7 0-16,3 7 0 0,-7-9 0 0,3 6 0 16,1 0 0-16,-4-4 9 0,-4 7-9 0,0 0 8 15,4 7 20-15,-7-4 3 0,0 0 1 0,3 6 0 0,-3 1-1 0,0 2 0 16,0-2 0-16,0 9 0 15,-4 3-22-15,1 0-9 0,3-1 8 0,0 1-8 0,-1 7 0 16,1-4 0-16,0 3 0 0,4-6 0 0,-4 9 0 16,3-9 0-16,7 0 0 0,-3-3 0 0,4 0-11 0,3-4-4 15,0 1-1-15,3-3 0 0,1-1 4 0,3-5 0 16,0-1 0-16,7 0 0 0,0-3 25 0,0-3 6 16,4-3 1-16,0-3 0 0,3 3 28 0,3-7 5 15,-2 1 2-15,6-1 0 0,-3 4-12 0,3-3-3 16,-4-7 0-16,5 4 0 0,-5 2-13 0,5-6-3 15,-8 1-1-15,0-1 0 0,0-3-23 0,-3 0-8 16,-4-3 0-16,0 7 0 0,-3-10 17 0,-4 9 4 16,0-6 1-16,-4-6 0 0,1 6 11 0,-4-6 3 15,-4 3 0-15,1-4 0 0,-1 4-10 0,-6-3-2 0,2 6 0 16,-2 0 0-16,-1-6-8 0,1 6-8 0,-1-3 12 16,1-3-12-16,3 6 0 0,-4 3 0 0,4-3 0 0,-4 0 0 15,1 6 0-15,3-2-9 0,0-1 9 0,3 6-12 16,1 1-1-16,-1-4-1 0,-3 10 0 0,0-4 0 31,3 4-18-31,-3 3-4 0,4-3-1 0,3 6 0 16,-7 0-39-16,7 0-8 0,0 0-2 0,0 0-665 0,0 0-133 0</inkml:trace>
  <inkml:trace contextRef="#ctx0" brushRef="#br0" timeOffset="6365.255">21636 8045 1094 0,'0'0'48'0,"0"0"11"0,-4 6-47 0,4-6-12 0,0 6 0 0,0-6 0 15,-3 7 70-15,3-7 12 0,-7 3 2 0,7-3 1 16,0 0-49-16,-4 9-11 0,1-3-1 0,3-6-1 16,0 0-23-16,0 0 9 0,0 0-9 0,0 0 0 15,0 0 18-15,0 0-3 0,0 0-1 0,0 0 0 16,-4 7 46-16,4-7 10 0,0 0 2 0,0 0 0 16,0 0 17-16,0 0 4 0,0 0 1 0,0 0 0 15,0 0-13-15,0-7-2 0,0 1-1 0,4-3 0 16,-1-1-30-16,-3 4-7 0,0-10-1 0,0 7 0 15,0-4-15-15,4 1-3 0,-4-7-1 0,0 7 0 16,-4-7-12-16,4 6-9 0,4-6 12 0,-4 7-12 0,-4-7 8 16,4 7-8-16,4-7 0 0,-1 6 0 15,-3-6 0-15,4 7 0 0,-1-1 0 0,4 1 0 0,0-4 0 0,-3 3 0 16,0 4 0-16,3 0 0 0,3 2 16 0,1 1-3 16,-8-3-1-16,4 6 0 0,0-4-12 0,4 4 0 15,0-6 0-15,-11 9 0 0,0 0-14 0,3 0 4 16,11-3 1-16,-3 3 0 15,-11 0-97-15,3 3-19 0,11-3-4 0,1 6-1 16,-5-3-90-16,1 0-19 0,-1 4-3 0,11-4-1 0</inkml:trace>
  <inkml:trace contextRef="#ctx0" brushRef="#br0" timeOffset="6832.043">22144 7769 864 0,'-7'-10'76'0,"3"10"-60"0,1 0-16 0,-4 0 0 16,7 0 287-16,-4 0 54 0,-3 0 11 0,7 0 3 16,0 0-271-16,0 0-53 0,-7 0-11 0,0 7-3 15,0-4-1-15,7-3-1 0,0 0 0 0,-7 3 0 16,-4-3-40-16,4 9-8 15,4-2-2-15,-4-1 0 0,0 3 16 0,0 1 3 0,0-1 1 0,3 4 0 16,0-4 15-16,1 10 0 0,-1-6 0 0,1 8 0 16,3-8 0-16,-4 6 0 0,1 0 12 0,-1-7-12 0,1 10 16 0,-1-6-3 15,4-1-1-15,0-5 0 0,0 9-12 16,0-7 0-16,4-2 0 0,-1-1 0 0,1 0 0 0,-1-2 0 16,8-1-13-16,3-3 4 0,-3-3 9 0,-1 0-13 15,4 0 5-15,0 0 8 0,4-9 0 0,-4 9 0 16,0-7 0-16,4-2 0 0,3 0 18 0,-7-1-2 15,-3 1 0-15,-1-4 0 0,1 1 17 0,-4-4 3 16,4 4 1-16,-8-7 0 0,-6 6 11 0,3-6 3 16,7 7 0-16,-7-7 0 0,-4 3-21 0,1-2-4 15,3-1-1-15,0 3 0 0,-4-3-9 0,-3 7-3 16,0-7 0-16,3 9 0 0,4 1-13 0,-7-4 0 16,-3 4 0-16,3 0-10 0,0 6 10 0,0-1 0 0,-7-2-9 15,3 6 9 1,0-3-120-16,1 3-20 0,10 0-4 0,-11 3-537 0,1-3-107 0</inkml:trace>
  <inkml:trace contextRef="#ctx0" brushRef="#br0" timeOffset="7565.492">22465 7781 2239 0,'0'0'49'0,"0"0"11"0,0 0 1 0,0 0 2 0,3 10-51 0,1 2-12 15,-4-2 0-15,0 2 0 0,-4-2 0 0,8 9-10 16,-1-7 2-16,-3 4 0 0,-7 6 8 0,7 0 0 15,4 0 0-15,-4 0 0 0,-4 0 0 0,4-1 0 16,-3 1 0-16,-4 7 0 0,10-7 0 0,-6 0 11 16,-8 0-11-16,4-1 12 0,7 1 11 0,-3-3 2 15,-4 0 1-15,3 0 0 0,4-7 19 0,-3 1 4 16,-1-1 1-16,1 7 0 0,-8-9-26 0,11-1-4 16,0 1-2-16,0-10 0 0,-4 3-9 0,4-3-1 0,0 0-8 0,0 0 12 15,0 0 5-15,0 0 1 0,4-10 0 0,-1 1 0 16,8-1 2-16,-4-2 0 0,-7 2 0 0,0-5 0 15,7-4-11-15,-3-3-1 16,-8 0-8-16,8-6 12 0,-4 3-4 0,7-3-8 0,0-4 11 0,0-2-11 16,-4-4 8-16,4 4-8 0,4-1 0 0,0-3 0 15,-4 7 0-15,0 0 0 0,0-1 0 0,3 10 0 16,1-3 0-16,-4 3 0 0,0-3 0 0,0 10 0 16,0-4 0-16,4 6 0 0,-4-6 0 0,0 10-9 15,3-3 9-15,-3 2-12 0,4 1 12 0,-4-1-12 16,-3 10 0-16,6-3 0 0,1 3 0 0,-1 0 0 15,-10 0-9-15,7 10-3 0,8-7 0 0,-1 6 0 16,0 1 10-16,-4 2 2 0,1-3 0 0,3 4 0 16,7-4 12-16,-7 10-12 0,-7-6 12 0,4-1-12 15,7-2 12-15,-8 9 0 0,-3-7 0 0,0-3 0 0,-7 4 0 16,4 3 0-16,-1-4 0 0,-3 1 0 0,-10-4 0 16,6 4 0-16,8-4 0 0,-4 4 0 0,-7-4 0 15,0 7 0-15,3-10 0 0,1 3 10 0,-8 1-10 16,0-7 12-16,-3 6-12 0,4-2 12 0,3-4-12 15,-7 3 0-15,-4-3 9 0,4 0-9 0,3-3 0 0,1 0 8 16,-4 0-8-16,-1 0 0 0,-2 0 0 0,6 0 0 16,1 0 0-16,-4 0 0 0,-1 0-11 0,5-3-3 15,-1 3-1-15,1 0 0 16,-1-3-24-16,1-3-5 0,-1 6 0 0,0 0-1 16,4 0-39-16,0 0-7 0,-3 0-1 0,3 0-1 15,7 0-121-15,0 0-24 0,-22-10-5 0,22 10-1 0</inkml:trace>
  <inkml:trace contextRef="#ctx0" brushRef="#br0" timeOffset="8762.589">24123 7697 748 0,'0'0'67'0,"0"0"-54"0,0 0-13 0,0 0 0 16,0 0 207-16,0 0 38 0,0 0 8 0,0 0 2 16,-4 0-175-16,-3-3-36 0,4-4-6 0,3 7-2 0,-7 0-9 15,0-3-3-15,0-3 0 0,3 3 0 16,-3 3-1-16,0 0-1 0,0-10 0 0,-4 10 0 0,1 0 12 0,-4 0 2 16,0 0 1-16,-4 0 0 0,0 0 5 0,4 7 1 15,-3-4 0-15,2 0 0 0,-6 3-20 0,4-3-4 16,3 7-1-16,-4-4 0 0,0 0-18 0,4 4 8 15,4-1-8-15,-5 4 0 0,5-4 0 16,-1 0 0-16,4 1 0 0,4-7 0 0,-1 6 0 0,1 1 0 16,-1 2 0-16,4-2 0 0,0-4 8 0,4 7-8 15,-4-10 0-15,0 6 0 0,0 4 0 0,3-7 0 16,1 3 0-16,-4-9 0 0,0 0 8 0,3 10-8 16,1-4 0-16,-4-6 0 0,0 0 8 0,0 0-8 15,7 6 12-15,-7-6-12 0,0 0 24 0,0 0-3 16,0 0 0-16,3 10 0 0,-3-7-1 0,0-3 0 15,0 0 0-15,4 9 0 0,-4-9-11 0,3 10-9 0,-3-7 12 16,0-3-12-16,4 9 0 0,-4 1 0 0,0-10 0 0,3 3 0 16,1 6 0-16,-4-9 0 0,4 6 0 0,-1 1 0 15,-3-7 0-15,4 6 0 0,-4-6 0 0,3 3 0 16,-3-3 9-16,4 10-9 0,-4-10 0 0,0 0 9 16,7 6 2-16,-7-6 0 0,0 0 0 15,0 0 0-15,7 3 3 0,-7-3 1 0,7 3 0 0,-7-3 0 16,3 0-3-16,8 9-1 0,-4-9 0 0,0 0 0 15,-7 0-2-15,7 7 0 0,-7-7 0 0,11 0 0 16,3 3-9-16,-4-3 0 0,1 0 0 0,0 0 0 16,-1 0 8-16,1 0-8 0,-4 0 12 0,3-3-4 15,-10 3-8-15,11-7 0 0,-4 7 0 0,0 0 0 16,-7 0 18-16,11-9-2 0,-8 9 0 0,8-3 0 0,-4-6-3 16,0 9-1-16,0-10 0 0,3 1 0 0,-2 6 16 15,2-7 4-15,-3 1 0 0,4-1 0 0,-1-5-32 0,1-4 0 16,-1 6 0-16,1-5 0 0,0-1 12 0,-1 6-3 15,-3-6-1-15,0-3 0 0,0 7-8 0,0-4 0 16,1 0 0-16,-5 3-11 0,1-2 27 0,-1-1 4 16,-3-3 2-16,0 3 0 0,0 3-10 0,0-2-3 15,0-1 0-15,0-3 0 0,0 0-1 0,-3 0 0 16,3 0 0-16,-4-6 0 0,4 6-8 0,0 0 0 16,-3-3 0-16,-1 0 0 0,0 0 0 0,1-4 0 15,-1 7 0-15,1 0 0 0,-4 0 0 0,3 4-12 16,-3-4 4-16,4 9 8 0,-4-6-15 0,3 10 5 0,1-4 1 15,-1-5 0-15,1 11-7 0,-1-2-2 16,0-1 0-16,1 1 0 16,3 0-58-16,0 9-12 0,-4-10-3 0,4 10 0 15,0 0-117-15,0 0-24 0</inkml:trace>
  <inkml:trace contextRef="#ctx0" brushRef="#br0" timeOffset="9205.551">24380 7769 2516 0,'0'0'56'0,"0"0"11"0,0 0 2 0,8 3 1 0,2-3-56 0,1 0-14 16,3 0 0-16,-4 0 0 0,1 0 0 0,0 0 0 15,-1-3 0-15,4 0 0 0,0-4 0 0,0 4 0 16,1-3 0-16,-1-3 0 0,0 2 0 0,0-2 0 16,-3 3 0-16,-1-4 0 0,-3-2 0 0,0 2 9 15,0-2-9-15,-3 2 8 0,-1 1 36 0,-3-4 6 16,0 4 2-16,0-3 0 0,0 2-24 0,0-2-5 16,0 2-1-16,0 1 0 0,-7-1-7 0,4 10-2 15,-1-9 0-15,-3 6 0 0,4 3-13 0,-8 0 0 16,0 3 0-16,1 6 0 0,-1-9 0 0,1 10 0 15,-4 2 0-15,-1-2 0 0,5 5 0 0,-4 1-8 16,-4 3 8-16,1 3-10 0,2 0 10 0,1 0 0 0,0 0 0 16,0 3-8-16,3 0 8 0,1-3 0 0,3 0 0 0,-4 6-8 15,8-6 8-15,-4 0 0 0,7 0 0 0,0 0-8 16,0 0 8-16,3-3 0 0,4-1 0 16,0-5 0-16,4 6-12 0,3-7-3 0,0 1-1 0,4-4 0 31,3-3-104-31,4-2-20 0,-1-1-5 0,1-3-581 0,3-3-116 0</inkml:trace>
  <inkml:trace contextRef="#ctx0" brushRef="#br0" timeOffset="9684.411">24867 7687 1324 0,'0'0'118'0,"0"0"-94"15,-7 7-24-15,4 2 0 0,-4-3 261 0,0 4 48 16,3-1 10-16,-3 10 1 0,4-7-248 0,-1 1-49 16,-3 3-11-16,3-1-1 0,-3 1-11 0,4 0 0 15,-4 6 0-15,3-3 0 0,1-7 0 0,-1 7 8 16,1-7-8-16,3-2 8 0,-4 2-8 0,1-2 0 16,3-1 0-16,-4-3 0 0,4-6 0 0,0 0 0 15,0 0 0-15,0 0 0 0,0 0 18 0,0 0 2 16,0 0 0-16,0 0 0 0,0 0 19 0,0 0 4 15,4-15 1-15,-1 5 0 0,1-2-20 0,-1-1-3 16,1-6-1-16,-1-2 0 0,4 2 16 0,4-3 2 16,-1 0 1-16,1-3 0 0,0-4-39 0,3 8 0 0,0-1 0 0,-4 0 0 15,5 3 0-15,-1 0 0 0,-4 6-8 0,1 4 8 16,3 0 0-16,-3-4 12 0,-1 10 0 16,-3-3-1-16,0 3-3 0,4 3-8 0,-11 0 12 0,7 0-4 15,3 3-8-15,1-3 0 0,0 9 0 0,-1-3 0 16,1 1 0-16,3 2 0 0,-4 0 0 0,5 4 0 15,-5-4 0-15,4 10 0 0,-7-6 0 0,4 6 0 16,3-1 0-16,-3-2 0 0,-4 3 0 0,0-7 0 16,0 10-11-16,3-6 3 0,-6 0 0 0,3-1 0 15,0 1-36 1,0-6-8-16,0 2 0 0,0-3-1 0,-3 1-76 16,3-1-15-16,-4-6-4 0,-3-3 0 15,0 0-70-15,7 0-14 0,-7 0-4 0,21-12 0 0</inkml:trace>
  <inkml:trace contextRef="#ctx0" brushRef="#br0" timeOffset="10114.13">25513 7603 2516 0,'-7'0'112'0,"3"0"22"0,1 0-107 0,-1 0-27 16,-3 0 0-16,7 0 0 0,-3 0 30 0,3 0 1 15,0 0 0-15,-4 0 0 0,-6 0-31 0,3 6 0 16,-1-3-8-16,5-3 8 0,-8 10 0 0,1-7-8 15,-4 3 8-15,3-3 0 0,-3 6 0 0,-4 4-8 16,4-4 8-16,0 1 0 0,0 2 0 0,0 4 0 16,0 0 0-16,3-1 0 0,4-2 0 0,-3-1 0 0,6 7 0 0,-3-6 0 15,3 6 0-15,4-4 0 0,4 1 0 0,-4 0 0 16,7-1 12-16,-3-2 0 16,3-1 0-16,3-2 0 0,1 2-12 0,-1-2-16 0,1 2 3 0,3-5 1 15,4-4 35-15,-1 3 7 0,1-3 2 16,3-3 0-16,0 0-32 0,4-3 0 0,0-3 0 0,-8 6 0 15,4-3 12-15,-3-7-3 0,3 1-1 0,-3-1 0 16,-4-2 12-16,0-1 3 0,0 1 0 0,0-4 0 16,-3-6 6-16,0 10 2 0,-4-10 0 0,3 3 0 15,-6 0-17-15,-1 6-3 0,1-5-1 0,-4 5 0 16,0 1 2-16,0-7 1 0,-4 9 0 0,1-2 0 16,-4-1-4-16,0 4-1 0,0-1 0 0,-4 1 0 0,0 0-8 15,1 6 0-15,-4-7-12 0,3 10 12 0,1-3-16 16,-1-3 5-16,4 6 1 0,-4 0 0 15,1 0-34-15,-1 0-8 0,8 0 0 16,3 0-1-16,0 0-127 0,0 0-26 0,-7 0-5 0,7 0-1 16</inkml:trace>
  <inkml:trace contextRef="#ctx0" brushRef="#br0" timeOffset="10799.835">25848 7587 1324 0,'0'0'59'0,"0"0"12"0,0 0-57 0,0 0-14 0,7 6 0 0,0 4 0 15,-3-4 277-15,3-3 53 0,0 7 10 0,0-7 3 16,0 6-275-16,0 0-56 0,-4-2-12 0,5-1 0 16,-8 10 0-16,3-4 0 0,-3 1 8 0,0-1-8 15,0 7 0-15,-3-6 0 0,3 2 0 0,-4 1 8 16,0 0 0-16,1-1 1 0,-1 1 0 0,4 0 0 15,0-7 28-15,-3 4 6 0,3-4 1 0,0 1 0 16,0 2-20-16,3-6-3 0,-3-6-1 0,0 0 0 16,0 3 10-16,0-3 2 0,0 0 0 0,7 0 0 15,-7 0-17-15,11-3-3 0,-4-3-1 0,0-6 0 16,0 2 0-16,0 1 0 0,0-4 0 0,4 1 0 16,-4-7-11-16,0 6 8 0,4-9-8 0,-1 3 8 15,1 1-8-15,-1-4 0 0,1 0 0 0,0 9 0 16,-1-6 0-16,1 10 0 0,-1-4 0 0,-3 4 0 15,-3 6 0-15,3-3 8 0,-7 6-8 0,0 0 8 0,0 0-8 16,0 0 0-16,0 0 0 0,0 0 8 0,7 0-8 0,4 9 0 16,-4 0 0-16,0-2 0 0,-4-1 0 0,-3-6 0 15,7 0 0-15,0 9 0 0,-7-9 0 0,7 10 0 16,-7-10 0-16,0 0 0 0,0 0 0 0,0 0 0 16,7 3 0-16,-7-3 0 0,0 0 12 0,0 0-4 15,7 9 0-15,-7-9 0 0,8 0 3 0,-1 10 0 16,0-10 0-16,3 0 0 0,-3 0 0 0,7 0 0 15,-3 0 0-15,3-3 0 0,4-4-2 0,-1 7 0 16,-3-9 0-16,4 6 0 0,-4-7-9 0,4 1 0 16,-4 6 0-16,4-7 8 0,-1 1-8 0,4-3 0 0,-6 2 0 15,2-2 0-15,-3-1 0 0,0-3 0 0,4 4 0 16,-4 2 0-16,0 1 0 0,-3-4 0 0,3 4 0 16,-3 6 0-16,-1-3 8 0,-3 6-8 0,4 0 12 0,-1 0-4 15,1 6 2-15,-4-3 0 0,-3 6 0 0,3 1 0 16,3 2-10-16,1 1 0 0,-8 6 0 0,1 0 0 15,3-7 0-15,0 7 0 0,7 0 0 0,-7-4 0 16,0 4 8-16,4-6 0 0,-1 6 0 0,1-7 0 16,-1 7-8-16,-2-7 0 0,2 1 0 0,-3 6 0 15,4-7 0-15,-4-2-9 0,0 2 0 0,0-2 0 16,0 5-47 0,-4-8-8-16,5-1-3 0,-5-3-863 0,4 7-173 0</inkml:trace>
  <inkml:trace contextRef="#ctx0" brushRef="#br0" timeOffset="14640.755">31997 11168 921 0,'0'0'82'0,"0"0"-66"0,0 0-16 0,0 0 0 16,0 0 255-16,0 0 47 0,0 0 10 0,0 0 1 15,7 0-220-15,-7 0-44 0,0-9-9 0,0 2-1 16,0 1 1-16,-4-3 0 0,4 6 0 0,0 3 0 16,-3-7 11-16,-1 1 2 0,4 6 1 0,0-9 0 15,-7 2 2-15,4-2 1 0,-4-4 0 0,0 4 0 16,3-4-12-16,-3 4-2 0,0-7-1 0,0 1 0 16,-4 2-1-16,4-6 0 0,-3 4 0 0,3-1 0 0,0-6-11 0,-4 6-2 15,4-9-1-15,-4 10 0 0,1-4-8 0,-1-3-2 16,1 3 0-16,3-3 0 0,-4 0-4 0,1 0-1 15,-1 0 0-15,4-6 0 0,-4 6-1 0,4 0-1 16,0-6 0-16,0 3 0 0,0-3-2 0,0 2-8 16,3-2 12-16,-3 6-4 0,4-3-8 0,-4-3 8 15,3 6-8-15,1 0 8 0,-1-6 0 0,1 6 0 16,-1 0 0-16,4 3 0 0,-7-3-8 0,7 0 0 16,-3 7 0-16,-1-4 0 0,1 0 0 0,-1 0 0 15,1-3-12-15,-5 10 12 0,5-7 0 0,3 6 0 16,-4-6 0-16,1 4 0 0,-1-1 0 0,4 4 0 15,-3-1 0-15,-1 0 12 0,4-2-12 0,-3 2-11 16,3 4 3-16,-4-4 0 0,4 4 8 0,0-4 0 0,0 4 0 0,0 0 0 16,-3-1 0-16,3 1 0 0,0 6 0 15,0-7 0-15,0 1 0 0,0 6 0 0,0-7 0 0,0 1 0 16,0 6 0-16,0 3 0 0,-4-7-9 0,4 7 9 16,0-3 0-16,0-6 0 0,-3 6 0 0,3 3 0 15,0-7 0-15,0 4 0 0,-4-3 0 0,4 6 0 16,0 0 0-16,0 0 0 0,-3-6 0 0,3 0 0 15,-4-4 0-15,4 10 0 0,0 0 0 0,0 0 0 16,0 0 0-16,0 0 0 0,0 0 0 0,0 0 0 16,0 0 0-16,-7 0-9 0,0 0 0 0,0 0 0 15,0 6 9-15,-4-2 0 0,1 2 0 0,-1 0 0 16,1 3-10-16,-5 1 10 0,1 2-12 0,-3 4 12 16,-1-6 0-16,4 2-8 0,0 1 8 0,0-4 0 0,-4 4 0 15,4-1 0-15,3-2 0 0,-3-1 0 0,4 3 0 16,-1-2 0-16,0-4 0 0,4 4 0 0,0-4 0 15,4-6 0-15,3 0 0 0,0 0 0 0,0 0 0 0,0 0 0 16,0 0 0-16,0 0 0 0,0 0 0 16,0 0 0-16,0 0 0 0,0 0 0 0,7-3 0 0,0-7 0 15,4 7 0-15,-4-6 0 0,3-1 0 0,1-2 0 16,-1-4 0-16,1 4 0 0,-4-1 0 0,4-6 0 16,-4 7 0-16,3-7 0 0,1 9 0 0,-1-5 0 15,1-1 0-15,-4 4 0 0,4 2 0 0,-8-2 0 16,4 2 0-16,-3 1 0 0,3-4 0 0,0 4 0 15,0 6 0-15,0-4 0 0,-4 1 0 0,1 0 0 0,3-4 0 16,0 7 0-16,-3-3 9 0,3 3-9 0,-4 0 8 16,-3 3-8-16,7-6 0 0,0 6 0 0,0 0 0 0,0 0 0 15,0 0 0-15,4 6 0 0,-4-6 8 0,0 3-8 16,4 0 12-16,-1 3-4 0,1 4 0 0,0-7 0 16,-4 6-8-16,3 1 0 0,1-1 0 0,3 4 0 15,-4-4 0-15,1 4 8 0,3-4-8 0,-3 0 12 16,-1 1-12-16,4-4 0 0,-3 3 9 0,0 1-9 15,-1 2 0-15,-3-2 0 0,0-4 0 0,0-3 0 16,-7-3 0-16,7 10-12 0,-7-10 2 0,4 3 0 31,-4-3-92-31,0 0-18 0,0 0-4 0,0 0-780 0,0 0-155 0</inkml:trace>
  <inkml:trace contextRef="#ctx0" brushRef="#br0" timeOffset="15489.695">31873 11670 288 0,'0'0'25'0,"0"0"-25"16,0 0 0-16,0 0 0 0,0 0 303 0,0 0 55 16,0 0 11-16,0 0 3 0,0 0-296 0,0 0-60 15,0 0-16-15,8-6 0 0,-8 6 26 0,0 0-2 16,0-4 0-16,0 4 0 0,0 0 56 0,0 0 12 15,3-6 1-15,-3 6 1 0,4-12-14 0,-4 12-4 0,3-4 0 0,-3 4 0 16,0 0-15-16,0 0-3 16,0-6-1-16,-3-3 0 0,-1 6-17 0,-3-7-4 0,0 10-1 0,3-9 0 15,-3 9-10-15,4-3-1 0,-4-4-1 0,0 7 0 16,0-3-11-16,-4 3-3 0,4-3 0 0,0 3 0 16,0 3 2-16,0 0 0 0,-4-3 0 0,4 7 0 15,0-4-11-15,0 6 0 0,-3-2 0 0,2-1-11 16,-2 3 11-16,3 1 0 0,-7 2 0 0,3 4 0 15,1 0 0-15,3-1 0 0,-8 1 0 0,5 0-8 16,3-1 8-16,-4-2 0 0,1 2-9 0,3 1 9 16,3 0 0-16,-3-1 0 0,3 1 8 0,1-3-8 15,3-1 12-15,0 7-4 0,3-6 0 0,1-1 0 16,-1-2 0-16,5-1 0 0,-1 4 0 0,0-4 0 16,0 0-8-16,3 1 0 0,-3-7 0 0,4 6 0 15,0-9-19-15,-4 10 1 0,3-10 0 0,1 3 0 16,3-3-46-16,-4-3-10 0,1 0-2 15,0-4 0-15,-1 4-99 0,1-3-20 0,-4-4-4 16,3 4-719-16</inkml:trace>
  <inkml:trace contextRef="#ctx0" brushRef="#br0" timeOffset="16051.578">32060 11419 2041 0,'0'0'90'0,"0"0"19"0,8-6-87 0,-5 6-22 0,-3 0 0 0,11 0 0 15,-4-3 11-15,0 3-3 0,-4 0 0 0,4 0 0 16,0 3 8-16,0 3 0 0,-7-6 1 0,4 3 0 15,-1 3 39-15,1 4 8 0,0-4 2 0,-4 3 0 16,3 10-10-16,-3-6-3 0,0 6 0 0,0-7 0 16,-3 10-33-16,-1-3-6 0,4 0-2 0,-4-4 0 15,1 11 23-15,-4-5 4 0,0 1 1 0,-4 0 0 16,8 0-21-16,-4 0-4 0,0-3-1 0,-4-3 0 16,4 3 6-16,0-7 2 0,0 4 0 0,3-4 0 15,-6 1-2-15,3-4 0 0,3 1 0 0,1-7 0 16,-8 6-20-16,8 1 0 0,3-10 0 0,0 0 0 0,0 0 10 15,0 0-2-15,0 0-8 0,0 0 12 16,0 0-12-16,0 0 11 0,0 0-11 0,0 0 10 0,0 0-10 0,3-10 12 16,1 1-12-16,3-1 12 0,-4 4-4 15,4-3 0-15,0-4 0 0,0-2 0 0,0 5-8 0,0-2 0 16,1 2 0-16,-5 1 8 0,1 6-8 0,3-7 0 16,-7 10 0-16,7-9-11 0,0 9 11 0,-7 0 0 15,7-3 0-15,-7 3 0 0,7 0 0 0,3 0-8 16,-3 3 0-16,1 3 0 0,2-3 8 0,-3 7 0 15,0-1 0-15,0-6 0 0,-3 13 0 0,3-10-12 16,-4 4 12-16,4 5-12 0,-3-2 12 0,3-1 0 16,-3 1 0-16,-1 3 0 0,4-4 0 0,-3 1 0 15,-1-1 0-15,1-2-8 16,-1 5-21-16,1-8-4 0,-1 8-1 0,1-2 0 16,-1-4-124-16,1 1-25 0,3-4-5 0,-4 0-546 0,-3-6-110 0</inkml:trace>
  <inkml:trace contextRef="#ctx0" brushRef="#br0" timeOffset="16620.51">32586 11811 1785 0,'0'0'159'0,"0"0"-127"16,0 0-32-16,0 0 0 0,0 0 161 0,0 0 27 15,0 0 4-15,-7-3 2 0,-4-3-166 0,8 2-28 16,-4-2-17-16,7 6 2 0,0 0 23 0,0 0 4 16,-7 0 0-16,-4 0 1 0,4 0 9 0,-3 0 2 15,-5 6 0-15,5-2 0 0,-1-4 12 0,1 0 2 16,-1 9 1-16,1-9 0 0,-1 12-23 0,0-5-4 16,1 2 0-16,-1-3-1 0,4 4-11 0,0-1-9 15,0 4 9-15,0-4-13 0,0 1 13 0,3 2 10 16,4-2-2-16,0-1 0 0,0 0-8 0,0 1 0 15,0-10 9-15,0 3-9 0,4 6 0 0,-4-9 0 16,0 0 0-16,0 0 0 0,0 0 0 0,7 3-8 16,-7-3 0-16,0 0 0 0,0 0 8 0,11 0 0 15,-1-3 8-15,-3 3-8 0,0-9 0 0,0 6 0 0,4-3 0 16,-4-1 0-16,4-2 0 0,-4-1 0 0,0 1 0 0,3 0 0 16,1-1 0-16,-4 1 0 0,0 6 0 0,0-7 0 15,-3 7 0-15,-4 3 0 0,7-6 0 0,-7 6 0 16,0 0 9-16,0 0-9 0,0 0 12 0,0 0-12 15,0 0 15-15,0 0-4 0,0 0-1 0,0 0 0 16,0 0 3-16,0 0 1 0,7 0 0 0,-7 0 0 16,0 0 3-16,0 0 1 0,0 0 0 0,0 0 0 15,0 0-2-15,0 0-1 0,0 0 0 0,3 9 0 16,1 1-15-16,-1 2 0 0,-6-2 8 0,3-1-8 16,3 4 0-16,-3-4 0 0,0 0 0 0,0 1 0 15,4 2 0-15,-4-2 0 0,7-1 0 0,-7 1 0 16,0-4-21-16,3 0 2 0,-3-6 1 0,0 10 0 15,7-7-21-15,-7-3-4 16,0 0-1-16,0 0 0 0,0 0-163 0,0 0-33 16,0 0-6-16,0 0-2 0</inkml:trace>
  <inkml:trace contextRef="#ctx0" brushRef="#br0" timeOffset="16873.05">32755 11896 2073 0,'0'0'184'0,"0"0"-147"0,0 0-29 0,-3 6-8 15,-1 0 141-15,4 0 27 0,0-2 6 0,0 5 1 16,0 0-147-16,0 1-28 0,-3-7-9 0,3 6 0 16,0 4 9-16,0-4 0 0,0 4-9 0,0-4 9 15,0 1 0-15,0 2 0 0,0-2 0 0,0-1 0 16,0 0-20-16,3 1 4 0,1-7 1 0,-1 6 0 15,-3-9-7-15,0 0-2 0,0 0 0 0,0 0 0 32,0 0-134-32,0 0-27 0,0 0-6 0</inkml:trace>
  <inkml:trace contextRef="#ctx0" brushRef="#br0" timeOffset="17059.208">32833 11632 230 0,'0'0'10'0,"0"0"2"16,0 0-12-16,0 0 0 0,0 0 0 0,0 0 0 0,0 0 612 0,0 0 120 15,0 0 24-15,0 0 5 16,0 0-640-16,0 0-121 0,0 0-38 0,0 0-1 16,0 0-20-16,0 0-4 0,0 0-1 0,0 0 0 15,7 0-128-15,-7 0-25 0,4 10-6 0</inkml:trace>
  <inkml:trace contextRef="#ctx0" brushRef="#br0" timeOffset="17636.196">32942 11896 1738 0,'0'0'77'0,"0"0"16"0,0 0-74 0,0 0-19 0,0 0 0 0,0 0 0 16,0 0 59-16,0 0 8 15,0 0 1-15,0 0 1 0,0 0 5 0,0 0 1 0,7 9 0 0,-7-9 0 16,0 0-3-16,8 3-1 0,-8-3 0 0,7 6 0 16,-7-6-5-16,7 4-1 0,-4 5 0 0,1 0 0 15,-4-9-45-15,3 4-8 0,1 5-3 0,-4 0 0 16,3 1 9-16,-3-7 2 0,0 6 0 0,0 1 0 15,0-1 5-15,0-9 2 0,0 3 0 0,0-3 0 16,0 0-13-16,-3 10-2 0,3-10-1 0,0 0 0 16,0 0 0-16,0 0 0 0,0 0 0 0,0 0 0 0,0 0-1 15,0 0 0-15,0 0 0 0,10 0 0 0,-6-10 9 16,3 7 1-16,0-3 1 0,4-7 0 0,-1 4-7 0,-3-4-2 16,4 1 0-16,-4-1 0 0,-4-2-12 0,8-1 9 15,-4 0-9-15,4-6 8 0,-4 10-8 0,3-7 0 16,1 3 9-16,-1-3-9 0,1 1 0 0,0 8 0 15,-4-2 0-15,0 2 0 0,3 1 0 0,-3 6 0 16,0-7 0-16,0 10 0 0,0 0 0 0,1 0 0 16,-8 0 0-16,7 0 0 0,0 10 0 0,3-7 0 15,-6 6 0-15,3 1 0 0,0-1 0 0,0 4 0 16,0-1 0-16,0 7 0 0,-3-7 0 0,3 7 0 0,0 0 0 16,0-3 0-16,-4 3 0 0,4 3 0 0,-3 0 0 15,3-4 0-15,0 1 0 0,-4 3 0 0,5 0 8 16,-1 0-8-16,0-9 0 0,-4 5 0 0,1-5 0 0,3 6-8 15,-4-10 0-15,1 1 0 0,3-7 0 16,-4 9 0 0,-3-12-88-16,4 6-18 0,-4-6-3 0</inkml:trace>
  <inkml:trace contextRef="#ctx0" brushRef="#br0" timeOffset="21607.395">30099 12347 979 0,'0'0'87'0,"-7"0"-70"0,0 3-17 0,0-3 0 16,0 0 262-16,3 7 49 0,4-7 9 0,-7 0 3 16,0 0-259-16,0 0-51 0,0 0-13 0,0 0 0 15,3-7 9-15,-3 7-1 0,0 0 0 0,0 0 0 16,0-3 26-16,0 3 5 0,-3-6 1 0,3 6 0 16,-1-3 24-16,-2-7 4 0,-1 10 2 0,-3-3 0 15,0-3-6-15,0 3-2 0,0-7 0 0,0 7 0 0,-4-6-9 16,4-1-1-16,0 1-1 0,0 0 0 15,0-4-23-15,0-6-5 0,-1 7-1 0,1-1 0 0,0-6 8 16,0 10 2-16,0-7 0 0,0 1 0 0,0 2-32 16,0-6 0-16,0-3 0 0,-1 10 0 0,1-7 0 0,0 6 8 15,0-5 0-15,0 5 1 0,3 1-1 0,-3-4 0 16,0 3 0-16,0 1 0 0,-4-7 0 0,1 10-8 16,-1-7 12-16,1 0-4 0,-1 4 1 0,0-7 0 15,1 6 0-15,-1-6 0 0,4 7-9 0,0-4 12 16,0 1-12-16,3-7 12 0,-3 9-12 0,-4-6 10 15,4 4-10-15,0-4 10 0,0 0-10 0,0 0 0 16,0 7 9-16,0-7-9 0,0 6 8 0,-1 1-8 0,1-7 8 16,0 6-8-16,4 1 0 0,-4-4 0 0,6 0 0 15,-2 1 0-15,3 2 0 0,-4 1 9 0,4-1-9 16,0-3 0-16,0 4 8 0,0 2-8 0,0 1 0 16,0 3 0-16,3-4 0 0,1 1 0 0,-1 0 0 0,-3-1 0 15,4 7 0-15,3-3 0 0,-4-1 8 16,-3 1-8-16,4 3 13 0,3-3-1 0,0 6 0 0,-4-10 0 15,1 10-12-15,3 0 0 0,0 0 8 0,0 0-8 16,-4-3 0-16,4 3 0 0,0 0 0 0,0 0 0 16,-3-3-12-16,3 3-4 0,0 0-2 0,0 0 0 15,0 0 18-15,0 0-8 0,0 0 8 0,-4 3 0 16,0 0 0-16,1 4 0 0,-4-4 0 0,0 6 0 16,3 1-9-16,-3-1 9 0,-3 4-13 0,-1-1 5 15,0 4 8-15,-3-4 0 0,4 7-9 0,-1-3 9 16,1 3 0-16,-4-7-11 0,-1 10 11 0,5-6-8 0,-1-1 8 15,1-5 0-15,-1 2 0 0,4 4 8 0,0-3-8 0,3-4 0 16,-3-6 0-16,4 7 0 0,-1-7 0 0,4-3 0 16,0 0 8-16,0 0-8 0,-7 6 0 0,7-6 9 15,0 0-9-15,0 0 0 0,0 0 10 0,0 0-10 16,-3-9 8-16,6-1-8 0,-3 7 10 0,4-6-10 16,-4-1 12-16,3-2-12 0,1-7 10 15,-1 6-10-15,1-5 8 0,-1 5-8 0,1-6 0 0,3 4 0 16,0-4 8-16,0 0-8 0,-3 6 0 0,3-5 10 15,-4 5-10-15,4 0 10 0,0-2-10 0,-3 2 0 16,3 4 0-16,-4-4 0 0,1 4 0 0,0-4 0 16,-1 4 0-16,1-1-11 0,-1 1 11 0,1 0 0 0,-1 2 8 15,1 1-8-15,-4-3 0 0,3-4 0 0,1 10 0 16,-4-3 8-16,0-4-8 0,3 10 0 0,-3-6 0 0,0 0 0 16,4 3 0-16,-4 3 0 0,0 0 0 0,0 0 0 15,0-7 0-15,0 7 0 0,0 0 10 0,0 0-10 16,0 0 0-16,0 0 0 0,0 0 0 0,10 0 0 15,1 0 0-15,-8 0 0 0,-3 0 0 0,11 7 0 16,0-4 0-16,-4 3 11 0,3 0-11 0,1 1 10 16,-1-4-10-16,1 6 0 0,0 1 0 0,3-7 8 15,-4 6-8-15,4 1 8 0,1-7-8 0,2 6 8 16,1-3-8-16,-1-3 0 0,5 7 0 0,-5-7 8 16,4 3-8-16,1-3 0 0,-1 4 0 0,-4-4 0 15,-2-3 0-15,-1 0-9 0,-7 6 0 0,0-6 0 16,3 3-93-16,-6-3-18 15,-4 0-4-15,0 0-816 0,0 0-162 0</inkml:trace>
  <inkml:trace contextRef="#ctx0" brushRef="#br0" timeOffset="22258.729">30480 12319 1209 0,'0'0'108'0,"0"0"-87"15,0 0-21-15,0 0 0 0,0 0 248 0,0 0 44 16,0 0 10-16,0 9 2 0,0-2-242 0,0-1-48 16,4 3-14-16,-1 1 0 0,1 2 16 0,-1 4-2 15,1 0-1-15,-1 2 0 0,-3 1 18 0,4 3 3 16,-4 3 1-16,0 7 0 0,0-1-2 0,-4 0 0 0,4-2 0 0,0 2 0 16,-3 3-11-16,3-2-2 0,-4-4-1 0,1 3 0 15,-1 1-11-15,4-7-8 0,0-3 12 0,0 6-12 16,0-6 9-16,0-10-9 0,-3 10 0 0,3-12 9 15,3 2-9-15,-3 4 0 0,0-10 9 0,4 4-9 32,-4-10-17-32,0 0-8 0,0 0-2 0,0 0 0 15,0 0-141-15,0 0-29 0,-4-13-6 0</inkml:trace>
  <inkml:trace contextRef="#ctx0" brushRef="#br0" timeOffset="22951.119">30413 12241 1094 0,'0'0'97'0,"0"0"-77"16,0 0-20-16,0 0 0 0,0 0 331 0,0 0 62 15,0 0 13-15,0 0 2 0,0 0-292 0,0 0-60 16,0 0-11-16,0 0-2 0,11 0-19 0,-1 0-4 15,1 0-1-15,-1 0 0 0,8 0 21 0,0 0 4 16,-1 3 0-16,4-3 1 0,-3 9-29 0,3-6-7 16,-3 4-1-16,3-4 0 0,-7 6-8 0,4-3 0 15,-1 1 0-15,-2-1 0 0,-1 3 0 0,0-2 0 16,0 2 10-16,-4 0-10 0,1 1 8 0,0-7-8 16,-4 6 0-16,0 1 0 0,-7-10 0 0,3 9 0 0,-3-9 0 15,0 0 0-15,4 3 0 0,-4-3 0 0,0 0 0 16,-4 10-9-16,-3-1-2 0,0 0 0 0,0-5 0 0,-4 2 0 15,4-3 11-15,-3 3-13 0,-1-3 5 0,1-3 8 16,-1 0 0-16,1 4 0 0,-5 2 0 0,5-6 0 16,-1 3-8-16,-3-3 8 0,4 6 0 0,-1-3 0 15,4-3-17-15,-4 0 1 0,1 0 0 0,3 10 0 16,0-10 4-16,0 3 2 0,0-3 0 0,7 0 0 16,0 0 10-16,0 0 0 0,0 0-9 0,0 0 9 15,0 0 0-15,0 0 0 0,0 0 0 0,0 0 0 16,0 0 0-16,0 0 10 0,7 6-1 0,3-3 0 15,-3 7 4-15,0-10 1 0,4 9 0 0,-4-6 0 16,3 7-5-16,1-4-1 0,0-3 0 0,-1 7 0 0,1-7 0 16,3 6 0-16,-3 0 0 0,3 1 0 15,-4 2-8-15,1-2-17 0,3-1 4 0,0 4 1 16,-3-4 12-16,3 1 0 0,0 2 0 0,0-2 0 0,-3 2 0 16,-1-3 16-16,-3 4-3 0,4 3-1 0,-4-4-12 15,0 1 0-15,-7-1 0 0,3 7 0 0,-3-9 0 0,-3 2 0 16,3 7 0-16,-4-7 0 0,1 1 0 0,-4 3 0 15,-4-4 0-15,4 1 0 0,-3-4 0 0,-1 1 9 16,-3-7-9-16,0 6 12 0,-4 1-12 0,0-1 12 16,4-6-12-16,-3 6 12 0,-1-2-12 0,0-4 12 15,-3 0-12-15,4 3 12 0,-5-3-12 0,1-3 0 16,0 0 9-16,0 7-9 0,3-4 0 0,1-3 0 0,-1 0 0 16,4 0-12-1,0 0-76-15,3-3-15 0,1-4-3 0,6 7-1 16,-6 0-80-16,6-3-16 0,0-3-3 0,4 6-750 0</inkml:trace>
  <inkml:trace contextRef="#ctx0" brushRef="#br0" timeOffset="23543.074">31136 12767 2012 0,'0'0'44'0,"0"0"10"0,0 0 2 0,0 0 0 0,0 0-45 0,0 0-11 0,0 0 0 0,0 0 0 0,0 0 33 0,0 0 5 15,0 0 1-15,0 0 0 0,0 0 16 0,-3-6 3 16,-4-3 1-16,3 9 0 0,-3-3-1 0,0 3 0 16,0 0 0-16,-4 0 0 0,-3 0-8 0,4 3-2 15,-4-3 0-15,-4 6 0 0,-3-3-25 0,3 3-6 16,4-2-1-16,-4 8 0 0,1-3-6 0,3 4-2 15,-8-4 0-15,8 7 0 0,0 0-8 0,0-7 0 16,3 10 0-16,1-6 0 0,3-1 0 0,3-3 0 16,1 4 0-16,3-4 0 0,0 1 0 0,3-1 0 15,4 1 0-15,0-7 0 0,4 3 0 0,0-3 0 16,3-3 0-16,0 0 0 0,-4 0 0 0,5 0-14 16,2-3 3-16,1-3 1 0,-1-4 10 0,1 7 0 15,0-6 0-15,-4-1-8 0,3 1 0 0,-2 3 0 0,-5-10 0 16,4 7 0-16,0-4 8 0,-7 4 0 0,4-4 0 15,-4 1 0-15,0 2 0 0,0 1 0 0,-7-1 0 0,4 1 0 16,-4 3 0-16,0-1 11 0,0 7-3 0,0 0 0 16,0 0-8-16,0 0 8 0,0 0-8 0,0 0 8 15,0 0 0-15,0 0 0 0,0 0 0 0,0 0 0 16,0 0 20-16,0 0 3 0,0 0 1 0,0 10 0 16,0-7-32-16,0 6 0 0,3 1 0 0,1-1 0 15,-4-6 10-15,3 7-1 0,-3-1 0 0,7 4 0 16,-7-4-9-16,4 1 0 0,-1-7 0 0,4 6 0 15,-3 0 0-15,0 4 0 0,-1-7-9 0,1 4 9 16,3-7-12-16,-4 9 0 0,1-5 1 0,3-4 0 16,-4 6-17-16,4-6-4 15,-7-3-1-15,0 0 0 0,7 7-29 0,-7-7-6 0,0 0 0 16,0 0-1-16,0 0-123 0,7 0-25 0,-3-7-5 16</inkml:trace>
  <inkml:trace contextRef="#ctx0" brushRef="#br0" timeOffset="23822.338">31351 12805 1555 0,'0'0'138'0,"0"0"-110"0,0 0-28 0,0 0 0 0,0 0 208 0,0 0 37 0,0 0 7 0,0 0 2 16,0 0-174-16,4 9-34 0,-4-9-7 0,0 10-2 15,3-1 16-15,1-6 3 0,-4-3 1 0,0 10 0 16,3 5-7-16,1-8-2 0,3 2 0 0,-3 1 0 15,3-1-26-15,0 0-6 0,0 4 0 0,3-10-1 16,1 6-15-16,-4 1 0 0,4 2 0 0,-1-2 0 16,4-1 0-16,-3-6 0 0,-1 7 0 15,1-1 0-15,0-3 0 0,-1-2 0 0,-3-1-8 0,0 3 8 32,4-3-41-32,-4-3-2 0,0 0 0 0,0 0 0 15,-7 0-125-15,0 0-24 0,7 0-6 0,4-3-530 0,-4-3-107 0</inkml:trace>
  <inkml:trace contextRef="#ctx0" brushRef="#br0" timeOffset="24082.098">31782 12717 576 0,'0'0'51'0,"-4"3"-41"15,1 4-10-15,-4-4 0 0,0 6 446 0,0 4 87 16,-1 2 18-16,1 1 3 0,0 0-437 0,0-1-87 15,0 1-18-15,0 0-3 0,-3 3 28 0,-1-1 6 16,0-2 1-16,4 6 0 0,0 3-20 0,-3-3-3 16,-4 3-1-16,-4-3 0 0,4 6-20 0,0-3 0 15,-7 7 0-15,3-1 0 0,0-9 28 0,1 9 4 16,3-2 0-16,-4-4 1 0,0 0-33 0,8-3 0 16,-4 0 0-16,3-7 0 15,0 4-36-15,8 0-5 0,-4-6-1 0,3-4 0 16,4-6-92-16,0-3-18 0,0 0-4 0,0 0-576 0,0 0-114 15</inkml:trace>
  <inkml:trace contextRef="#ctx0" brushRef="#br0" timeOffset="24683.931">31881 12921 1609 0,'0'0'35'0,"0"0"7"0,0 0 2 0,0 0 2 0,0 0-37 0,0 0-9 16,0 0 0-16,0 0 0 0,0 0 72 0,0 0 13 15,0 0 3-15,0 0 0 0,0 0 14 0,0 0 3 16,3-3 1-16,-3 3 0 0,11-3-33 0,-4-4-6 15,3 7-2-15,-3-3 0 0,4-3-22 0,-4 6-5 16,7 0-1-16,0 0 0 0,0 0-5 0,0-3-2 16,1 3 0-16,-1 0 0 0,0 0 13 0,0 0 2 15,4-6 1-15,-1 6 0 0,-3 0-22 0,0-3-5 16,4 3-1-16,-4-4 0 0,0-2 0 0,0 6 0 16,0-3 0-16,-3-3 0 0,0 6-10 0,-1-3-8 15,1-7 12-15,-4 10-12 0,-7 0 8 0,7-9-8 0,-7 9 0 16,7 0 0-16,-7 0 23 0,3-10-3 0,-3 10 0 15,0-3 0-15,0 3-32 0,0-9-6 0,0 9-2 0,-3-3 0 16,-1-4-3-16,-3 4-1 0,-3-3 0 0,-1 6 0 16,-3 0 9-16,4 0 2 0,-8 6 0 15,0-3 0-15,1-3 13 0,-1 10 0 0,-3-4 0 0,0-3 0 16,3 0 0-16,0 7 0 0,1-1 0 16,3 1 0-16,-4-7 0 0,4 6 0 0,0 1 0 0,3-1 0 15,1 0 0-15,-1 4-12 0,0-10 12 0,4 13-12 16,0-7 12-16,0 4 0 0,0-1 12 0,4-2-12 15,-1 2 0-15,1 1 0 0,-1-4 0 0,1 10 0 16,3-7 0-16,0-2 0 0,0 2 0 0,3-2 0 16,1-1 0-16,-1 4 0 0,4-4 0 0,0 4 0 15,0-7 0-15,4-3-12 0,-1 7 3 0,5-1 1 16,-1-6-33-16,0-3-7 16,0 9 0-16,7-9-1 0,-3 0-121 0,3-3-24 0,-7 3-5 15,7-6-499-15,-3 3-100 0</inkml:trace>
  <inkml:trace contextRef="#ctx0" brushRef="#br0" timeOffset="25209.099">32674 12783 1785 0,'0'0'159'0,"0"0"-127"0,0 0-32 0,0 0 0 15,4-3 124-15,-4 3 18 0,0 0 4 0,0-9 1 16,0 9-106-16,0 0-21 0,0 0-4 0,0 0 0 16,-4-10 20-16,4 10 4 0,-7 0 0 0,0-3 1 15,-3-3-21-15,-1 6-4 0,0 0 0 0,-3 6-1 16,4-3-7-16,-4 3 0 0,0-2-8 0,-4 5 12 16,0-6 24-16,-3 6 5 0,3 1 1 0,1-7 0 15,-1 6-21-15,1-2-4 0,6-4-1 0,-3 6 0 16,3-6-6-16,4 4-2 0,0-4 0 0,0 3 0 15,7-6-8-15,0 0 0 0,0 0 0 0,0 0 0 16,0 3 0-16,0-3 0 0,0 0 0 0,7 13 0 16,0-7 0-16,0 3 0 0,0-2 0 0,4 2 0 15,-4-3 0-15,4 4 0 0,3-4 0 0,-4 3 0 16,4-2 0-16,0 2 0 0,1-3 0 0,-5 1 0 16,4-4 0-16,0 6 0 0,-3 1 0 0,3-7 0 0,0 6 0 15,-3 1 8-15,-1-1-8 0,1 0 12 16,-4 1-12-16,0-4 0 0,-3 3-10 0,3 1 10 0,-4 2 0 0,-3 4 0 15,4-10 0-15,-4 10 0 0,0-7 0 0,-4 4 0 16,4-4 0-16,-3 1 0 0,-4-4 20 0,3 10 9 16,-3-13 3-16,0 9 0 0,-4-2-32 0,4-10 0 15,0 6 0-15,0-3 0 0,-3-3 0 0,-1 10 0 16,4-7 0-16,-4-3 0 16,1 6-27-16,-4-3-1 0,0-3-1 0,-4 6 0 15,4 1-47-15,0-7-10 0,-4 0-2 0,4-3-698 16,0 3-140-16</inkml:trace>
  <inkml:trace contextRef="#ctx0" brushRef="#br0" timeOffset="33159.504">26730 12846 172 0,'0'0'16'0,"0"0"-16"0,0 0 0 0,0 0 0 16,0 0 216-16,0 0 41 16,0 0 8-16,0 0 2 0,0 0-158 0,0 0-31 0,0 0-6 0,0 0-2 15,0 0 6-15,0 0 2 16,0 0 0-16,0 0 0 0,0 0 17 0,0 0 3 0,0 0 1 0,-4 0 0 16,-3 0-18-16,4-3-3 0,-8 3-1 0,4-7 0 15,-3 7-8-15,-1-3-1 0,4 0-1 0,-7-3 0 16,3 3 1-16,-3-4 0 0,4 4 0 0,-4-3 0 15,-4 0-12-15,0-1-3 0,1-2 0 0,-1-3 0 16,4 2-23-16,-4 1-5 0,1-4-1 0,-1 1 0 16,0-1 7-16,-3-3 1 0,3 4 0 0,1-7 0 15,-1 6-24-15,-3 1-8 0,3-1 0 0,-3-2 9 16,0 5-9-16,0-2 10 0,3 2-10 0,-3-2 10 16,0 2-10-16,-4 1 8 0,4-4-8 0,7 4 8 15,0 0 0-15,-4-4-8 0,-3 4 12 0,0-1-4 16,7 4-8-16,-4-10 8 0,0 13-8 0,4-6 8 0,-3-1 4 15,3 1 0-15,0-4 0 0,-1 4 0 16,1 0-2-16,4 2 0 0,-1-2 0 0,1 0 0 0,-1-1-10 16,4 1 10-16,-4-1-10 0,4 1 10 0,0-4-10 15,0 4 0-15,-3 6 0 0,3-7 8 0,-1 1 0 0,1 0-8 16,0-4 12-16,0 4-4 0,0-1-8 0,0 7 0 16,0-6-10-16,0-1 10 0,0 7 0 0,3-6 0 15,-3-1 0-15,4 1 0 0,-4 0 0 0,3 5 0 16,-3-5 0-16,4 0 10 0,-1 5-10 0,-3-5 0 15,4 6 0-15,-4-3 0 0,3 6 0 0,4-10 0 16,-3 10 0-16,-1-6 0 0,0 0 0 0,4-4 0 16,0 7 0-16,0-3 0 0,-3-7 8 0,3 10 0 15,3-3 0-15,-3-4 0 0,4 7-8 0,0-6 0 0,-4 0 0 16,3 5 0-16,1-5 0 0,-4 9 0 0,3 0 0 16,-3 0 12-16,0 0-12 0,4-9 0 0,-1 5-12 15,-3 4 12-15,0 0 0 0,7-6 0 0,-7 6 0 0,0 0 0 16,0 0-12-16,0 0 12 0,0 0-12 0,0 0 12 15,0 0-11-15,0 0 11 0,7 6-8 0,-7-6 8 16,0 0 0-16,0 0-8 0,4 10 8 0,-4-10 0 16,3 3 0-16,-3-3 0 0,-3 13 0 0,3-7 0 15,-4 3 0-15,1-6 0 0,-1 7 12 0,1-7-4 16,-1 6-8-16,1 1 0 0,-4-7 0 0,0 6 0 16,-1-2 0-16,1 2 0 0,0-3 0 0,-3 4 0 15,-1-1 0-15,4 0 0 0,-3 1 0 0,-1 2 0 16,0 1 0-16,1 3 0 0,-1-4 0 0,4-2-12 0,-3 2 12 15,3-2 0-15,-1-1 0 0,1 0 0 0,4-2 0 16,-1 2 0-16,1 0 0 0,3-9 0 0,0 0 0 16,0 0 0-16,0 0 8 0,0 0-8 0,0 0 9 0,0 0-9 15,0 0 12-15,7 0-12 0,-7 0 12 0,0 0-12 16,7 0 12-16,4 0-12 0,-4 0 10 0,-7 0-10 16,7-3 8-16,3-3-8 0,-3-3 8 0,0 5-8 15,-3-5 0-15,3 0 8 0,-4-1-8 0,1 4 12 16,-1-10-12-16,1 7 12 0,0-4-12 0,-4 4 0 15,3-4 0-15,1 4 0 0,-4-4 0 0,0 1 0 16,0-4 0-16,0 4 0 0,0-1 0 0,0-6 0 16,0 10 0-16,0-4 0 0,0-5 0 0,0 11 0 15,0-8 0-15,0 5 0 0,0 4 0 0,0-3 0 16,0 2 0-16,0-2 0 0,-4 6 0 0,4 3 0 0,0 0 0 0,0 0 0 16,0-10 0-16,0 10 0 0,0 0 0 0,0 0 0 15,0 0 0-15,0 0-14 0,0 0 3 0,0 0 1 16,0 0 10-16,0 0 0 0,-7 7 0 0,7-7-8 15,0 0 8-15,0 0 0 0,0 0 0 0,0 0 0 16,0 0 0-16,0 0 0 0,0 0 0 0,0 0 0 16,4 6 12-16,3 0-1 0,0-3-1 0,3 7 0 15,4-10-10-15,-3 9 8 0,3-9-8 0,4 3 8 16,-1-3 0-16,1 10 0 0,3-10 0 0,4 0 0 16,-4 6-8-16,4-3 8 0,3-3-8 0,0 0 8 15,0 6-8-15,1-3-9 0,-1-3 9 0,-4 4-13 16,-2-4 13-16,-1 6 10 0,0-6-2 0,-3 3 0 15,-1-3-8-15,1 0 0 0,-4 6-10 0,0-6 10 0,0 3-19 16,-3-3 3-16,3 0 0 0,-7 0 0 16,0 0-56-16,4 3-12 0,-4 4-1 15,0-4-1-15,3-3-45 0,-3 9-9 0,0 1-1 0,0-1-1 16,1 4-117-16,2-4-23 0,4 19-5 0,-3-12-1 0</inkml:trace>
  <inkml:trace contextRef="#ctx0" brushRef="#br0" timeOffset="34855.272">9917 11127 2311 0,'0'0'51'0,"0"0"10"0,0 0 3 0,0 0 0 0,0 0-51 0,3 0-13 0,4 7 0 0,0-4 0 16,4-3 0-16,-1 9 8 0,5-9-8 0,-5 6 0 15,8-2 14-15,-1-1-3 0,5-3-1 0,2 0 0 16,-3 0 27-16,8 0 6 0,6-3 1 0,0 3 0 15,4-4 16-15,3-2 3 0,8 3 1 0,3-3 0 16,0 3-7-16,3-4-1 0,-3 7 0 0,7 0 0 16,3-3-29-16,1 0-7 0,-1-3 0 0,4 6-1 0,7-3-3 15,-3 3-1-15,0-7 0 0,-4 7 0 16,3-3 10-16,4-3 3 0,7 6 0 0,1-3 0 0,-1 0-20 0,0-4-8 16,0 7 0-16,-3 0 8 0,6-3 2 15,-3 3 0-15,1 0 0 0,-5-6 0 0,1 6 6 16,-4 0 0-16,0 0 1 0,0 0 0 0,4 0-17 0,-1 9 8 15,-3-9-8-15,0 10 0 0,-3-7 24 0,-1 3-3 16,5-3 0-16,-5-3 0 0,-3 7-21 0,0-4 0 16,-3-3 0-16,-4 6 0 0,-4-3 0 0,-3 0 9 15,0-3-9-15,0-3 10 0,0 0-10 0,0-3 10 16,0 3-10-16,-4-4 10 0,0-2-10 0,-3 6 10 16,0-7-10-16,-4 1 10 0,-3-4 0 0,-3 4 0 15,-1 0 0-15,-3-4 0 0,-4 4-10 0,-4 6-16 0,1-7 4 0,-4 1 1 31,0 6-81-31,-3-4-17 0,-4-2-3 0,-3 6-1 16,-1 0-143-16,1-4-29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5T19:15:15.7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7398 7211 518 0,'7'0'46'0,"0"-10"-37"0,-4 10-9 0,4-3 0 15,1-3 235-15,2 6 45 0,-3-3 8 0,4 3 3 31,-1-3-291-31,4 3-46 0,1 0-15 0,-1 0-3 16,3-7 9-16,-3 14 3 0,4-4 0 0,-4-3 0 16,4 3 7-16,-4-3 1 0,7 0 1 0,-10 6 0 0,3-3 35 0,-4-3 8 0,4 0 0 0,1 7 0 15,-8-7 52-15,3 0 13 0,4 0 3 0,-7 0 0 16,0 0 24-16,4-7 6 0,-11 4 1 0,4-3 0 16,-1 3-5-16,4-7-1 0,0 7 0 0,0-3 0 15,0-3-9-15,0 9-1 0,0-7-1 0,4 1 0 16,0-3-52-16,6 9-10 0,-3 0-3 0,4 0 0 0,0 0-17 15,-1 6 0-15,8-3 0 0,-7 3 0 0,-1 1 0 16,8-1 0-16,-15-3 0 0,8 3 0 0,-11-3 0 16,4 7 0-16,3-7 0 0,-14-3 0 0,0 0 0 0,0 0 0 15,0 0 0-15,0 0 10 0,0 0 18 0,-7 0 4 16,-4 0 1-16,-3 0 0 0,0 0 12 0,0 0 3 16,-7 0 0-16,0 0 0 0,-4 6-8 0,0-3-2 15,-3-3 0-15,-4 10 0 0,4-10-14 0,-7 9-4 16,-1 1 0-16,1-1 0 0,-4 3-3 0,4 1-1 15,-4 0 0-15,-3-4 0 0,-4 10-16 0,0-7 0 16,-7 7 0-16,0-6-9 0,0-4 9 0,1 4 0 16,-8-4 8-16,0 0-8 0,-7-5 0 0,7 5 0 15,-4-9 0-15,4 0-8 0,0 0 16 0,0 0 3 16,4 0 1-16,-4-3 0 0,7 3 12 0,3 0 2 0,-2-6 1 16,9 6 0-16,-3 0-27 0,8 0 0 0,2 0 0 15,1 0 0-15,10 0 0 0,1 0 8 0,6 6-8 0,4-3 0 16,0 3 0-16,3-3 0 0,1-3 0 0,6 0 0 15,4 0 0-15,0 0 8 0,-7 0-8 0,7 0 0 16,0 0 8-16,0 0-8 0,0 0 8 0,18 0-8 16,-11 0 9-16,14-3-9 0,0-3 10 0,4 6-10 15,3-3 0-15,4-3 0 0,3 6 0 0,4-4 0 16,0-5 0-16,3 6 0 0,7-3 0 0,4-4 0 16,0 7-10-16,7 0 10 0,-7-3-8 0,0-4 8 15,0 7 0-15,0-6 0 0,3 6 0 0,-6-4 0 16,3 7 0-16,-4-9-10 0,4 9 10 0,-4-3 0 15,1 3 0-15,-5-10 0 0,5 10 0 0,-4-3 0 16,-4-3 0-16,0 6 0 0,1 0 0 0,-1-3 0 0,0-3 0 16,-6 6 0-16,-5-4 0 0,-2 1 0 15,-1-3 0-15,0 6 0 0,-7-3 0 0,-3-3 9 0,0 6-9 0,-4 0 12 16,3-4-12-16,-6-2 12 0,3 3-12 0,-3 3 10 16,-4-9-10-16,3 9 10 0,-3 0-10 0,-7 0 10 15,0 0-10-15,0-10 10 0,0 10-10 0,0 0 0 16,0 0 0-16,-14-6 8 0,4 0-8 0,-8 6 0 15,-10 0 0-15,-4 6 0 0,-10-3 9 0,-4 0-9 16,-4 4 10-16,-10-4-10 0,0 3 16 0,-10 0-4 16,-1 0 0-16,-3-2 0 0,-10 2 0 0,-1-3-1 15,0 6 0-15,1-5 0 0,-5-4-11 0,-2 6 12 16,2-3-12-16,5-3 12 0,6 0-12 0,-7 6 0 0,4-3 9 16,7-3-9-16,0 0 0 0,11 10 0 0,-1-7 0 15,8 6 0 1,6 10-88-16,8-6-21 0,-7 6-5 0,27-7-1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320049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562958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758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this model simpler (no reason for fan-in constraint)</a:t>
            </a:r>
          </a:p>
        </p:txBody>
      </p:sp>
    </p:spTree>
    <p:extLst>
      <p:ext uri="{BB962C8B-B14F-4D97-AF65-F5344CB8AC3E}">
        <p14:creationId xmlns:p14="http://schemas.microsoft.com/office/powerpoint/2010/main" val="2141766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450850"/>
            <a:ext cx="4664075" cy="2624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226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450850"/>
            <a:ext cx="4664075" cy="2624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02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450850"/>
            <a:ext cx="4664075" cy="2624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275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23767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4244262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007953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664521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hyperlink" Target="https://www.youtube.com/watch?v=-NIFGVlA3x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2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8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ustomXml" Target="../ink/ink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ustomXml" Target="../ink/ink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5" Type="http://schemas.openxmlformats.org/officeDocument/2006/relationships/image" Target="../media/image13.png"/><Relationship Id="rId4" Type="http://schemas.openxmlformats.org/officeDocument/2006/relationships/image" Target="../media/image1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customXml" Target="../ink/ink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1.png"/><Relationship Id="rId7" Type="http://schemas.openxmlformats.org/officeDocument/2006/relationships/image" Target="../media/image3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8.png"/><Relationship Id="rId5" Type="http://schemas.openxmlformats.org/officeDocument/2006/relationships/image" Target="../media/image29.png"/><Relationship Id="rId10" Type="http://schemas.openxmlformats.org/officeDocument/2006/relationships/image" Target="../media/image37.png"/><Relationship Id="rId4" Type="http://schemas.openxmlformats.org/officeDocument/2006/relationships/image" Target="../media/image210.png"/><Relationship Id="rId9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3" Type="http://schemas.openxmlformats.org/officeDocument/2006/relationships/image" Target="../media/image261.png"/><Relationship Id="rId7" Type="http://schemas.openxmlformats.org/officeDocument/2006/relationships/image" Target="../media/image29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370.png"/><Relationship Id="rId5" Type="http://schemas.openxmlformats.org/officeDocument/2006/relationships/image" Target="../media/image220.png"/><Relationship Id="rId10" Type="http://schemas.openxmlformats.org/officeDocument/2006/relationships/image" Target="../media/image330.png"/><Relationship Id="rId4" Type="http://schemas.openxmlformats.org/officeDocument/2006/relationships/image" Target="../media/image210.png"/><Relationship Id="rId9" Type="http://schemas.openxmlformats.org/officeDocument/2006/relationships/image" Target="../media/image3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4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E99F2B-457A-4B4F-9FC7-0C07D5B86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93561" cy="5189856"/>
          </a:xfrm>
        </p:spPr>
        <p:txBody>
          <a:bodyPr/>
          <a:lstStyle/>
          <a:p>
            <a:r>
              <a:rPr lang="en-US" dirty="0"/>
              <a:t>What is the notation behind these generic queries?</a:t>
            </a:r>
          </a:p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is the probability of </a:t>
            </a:r>
            <a:r>
              <a:rPr lang="en-US" i="1" dirty="0">
                <a:solidFill>
                  <a:schemeClr val="tx1"/>
                </a:solidFill>
              </a:rPr>
              <a:t>this</a:t>
            </a:r>
            <a:r>
              <a:rPr lang="en-US" dirty="0">
                <a:solidFill>
                  <a:schemeClr val="tx1"/>
                </a:solidFill>
              </a:rPr>
              <a:t> given what I know?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are the probabilities of all the possible outcomes (given what I know)?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Which outcome is the most likely outcome (given what I know)?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4C82BE-CC71-4354-80BE-1DDED69DB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100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8517" y="1113178"/>
                <a:ext cx="11710658" cy="5189856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</a:rPr>
                  <a:t>Sometime we don’t care about exact probability; and we skip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0" dirty="0">
                    <a:solidFill>
                      <a:schemeClr val="tx1"/>
                    </a:solidFill>
                  </a:rPr>
                  <a:t>	 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	 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	 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	 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8517" y="1113178"/>
                <a:ext cx="11710658" cy="5189856"/>
              </a:xfrm>
              <a:blipFill>
                <a:blip r:embed="rId2"/>
                <a:stretch>
                  <a:fillRect l="-975" b="-8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287357-90AF-4BB4-ACE8-27A63ED0A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C2E81F-71BF-48C8-94AD-766FADBD4C1F}"/>
                  </a:ext>
                </a:extLst>
              </p14:cNvPr>
              <p14:cNvContentPartPr/>
              <p14:nvPr/>
            </p14:nvContentPartPr>
            <p14:xfrm>
              <a:off x="3876120" y="3967560"/>
              <a:ext cx="545040" cy="1845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C2E81F-71BF-48C8-94AD-766FADBD4C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66760" y="3958200"/>
                <a:ext cx="563760" cy="186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9754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E6109-BDBA-4845-8FF4-B12A46D45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Nets in the Wild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137F4A-F28A-42CD-8187-66E55371B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5562600"/>
            <a:ext cx="113792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hlinkClick r:id="rId2"/>
              </a:rPr>
              <a:t>Wheel of Fortune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5AE489-CA2D-4E2E-8648-125F90323F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91" t="5555" r="17458" b="15555"/>
          <a:stretch/>
        </p:blipFill>
        <p:spPr>
          <a:xfrm>
            <a:off x="2743200" y="1368558"/>
            <a:ext cx="6324599" cy="40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89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943724" y="1282640"/>
                <a:ext cx="7505075" cy="21336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200" dirty="0"/>
                  <a:t>Example: Speech Recognition</a:t>
                </a:r>
              </a:p>
              <a:p>
                <a:pPr marL="0" indent="0" algn="ctr">
                  <a:buNone/>
                </a:pPr>
                <a:r>
                  <a:rPr lang="en-US" sz="3200" dirty="0"/>
                  <a:t>“artificial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charset="0"/>
                      </a:rPr>
                      <m:t>⋅⋅⋅⋅⋅⋅⋅⋅⋅⋅⋅</m:t>
                    </m:r>
                  </m:oMath>
                </a14:m>
                <a:r>
                  <a:rPr lang="en-US" sz="3200" dirty="0"/>
                  <a:t>”</a:t>
                </a:r>
              </a:p>
            </p:txBody>
          </p:sp>
        </mc:Choice>
        <mc:Fallback xmlns="">
          <p:sp>
            <p:nvSpPr>
              <p:cNvPr id="28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943724" y="1282640"/>
                <a:ext cx="7505075" cy="2133600"/>
              </a:xfrm>
              <a:blipFill rotWithShape="0">
                <a:blip r:embed="rId3"/>
                <a:stretch>
                  <a:fillRect t="-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6700" y="2565280"/>
            <a:ext cx="11658600" cy="711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Find most probable next word given “artificial” </a:t>
            </a:r>
            <a:r>
              <a:rPr lang="en-US"/>
              <a:t>and the audio for second word.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2BF8F8-B61C-4235-BB19-5BF16A620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Bayes Nets in the Wild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7F93DE-01D4-48A9-848C-A21DDC326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59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943724" y="1282640"/>
                <a:ext cx="7505075" cy="21336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200" dirty="0"/>
                  <a:t>Example: Speech Recognition</a:t>
                </a:r>
              </a:p>
              <a:p>
                <a:pPr marL="0" indent="0" algn="ctr">
                  <a:buNone/>
                </a:pPr>
                <a:r>
                  <a:rPr lang="en-US" sz="3200" dirty="0"/>
                  <a:t>“artificial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charset="0"/>
                      </a:rPr>
                      <m:t>⋅⋅⋅⋅⋅⋅⋅⋅⋅⋅⋅</m:t>
                    </m:r>
                  </m:oMath>
                </a14:m>
                <a:r>
                  <a:rPr lang="en-US" sz="3200" dirty="0"/>
                  <a:t>”</a:t>
                </a:r>
              </a:p>
            </p:txBody>
          </p:sp>
        </mc:Choice>
        <mc:Fallback xmlns="">
          <p:sp>
            <p:nvSpPr>
              <p:cNvPr id="28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943724" y="1282640"/>
                <a:ext cx="7505075" cy="2133600"/>
              </a:xfrm>
              <a:blipFill rotWithShape="0">
                <a:blip r:embed="rId3"/>
                <a:stretch>
                  <a:fillRect t="-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6700" y="2565280"/>
            <a:ext cx="11658600" cy="711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Find most probable next word given “artificial” </a:t>
            </a:r>
            <a:r>
              <a:rPr lang="en-US"/>
              <a:t>and the audio for second word.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66700" y="3254488"/>
                <a:ext cx="4419600" cy="386095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2400" dirty="0"/>
                  <a:t>Which second word gives the highest probability?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b="0" i="1" smtClean="0">
                              <a:solidFill>
                                <a:srgbClr val="00A04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𝐥𝐢𝐦𝐛</m:t>
                          </m:r>
                          <m:r>
                            <a:rPr lang="en-US" sz="2400" b="0" i="0" smtClean="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 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artificial</m:t>
                      </m:r>
                      <m: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audio</m:t>
                      </m:r>
                      <m: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A049"/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i="1">
                              <a:solidFill>
                                <a:srgbClr val="00A04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𝐢𝐧𝐭𝐞𝐥𝐥𝐢𝐠𝐞𝐧𝐜𝐞</m:t>
                          </m:r>
                        </m:e>
                      </m:d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artificial</m:t>
                      </m:r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audio</m:t>
                      </m:r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A049"/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i="1">
                              <a:solidFill>
                                <a:srgbClr val="00A04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𝐟𝐥𝐚𝐯𝐨𝐫𝐢𝐧𝐠</m:t>
                          </m:r>
                          <m:r>
                            <a:rPr lang="en-US" sz="240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 </m:t>
                          </m:r>
                        </m:e>
                      </m:d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artificial</m:t>
                      </m:r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audio</m:t>
                      </m:r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66700" y="3254488"/>
                <a:ext cx="4419600" cy="3860950"/>
              </a:xfrm>
              <a:blipFill>
                <a:blip r:embed="rId4"/>
                <a:stretch>
                  <a:fillRect l="-414" t="-1264" r="-1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151821" y="3276600"/>
                <a:ext cx="8991600" cy="386095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400" u="sng" dirty="0"/>
                  <a:t>Break down problem</a:t>
                </a:r>
                <a:endParaRPr lang="en-US" sz="600" u="sng" dirty="0"/>
              </a:p>
              <a:p>
                <a:pPr marL="0" indent="0" algn="ctr"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n-gram probability </a:t>
                </a:r>
                <a:r>
                  <a:rPr lang="en-US" sz="2400" dirty="0"/>
                  <a:t>* </a:t>
                </a:r>
                <a:r>
                  <a:rPr lang="en-US" sz="2400" dirty="0">
                    <a:solidFill>
                      <a:srgbClr val="0070C0"/>
                    </a:solidFill>
                  </a:rPr>
                  <a:t>audio probability</a:t>
                </a:r>
              </a:p>
              <a:p>
                <a:pPr marL="0" indent="0" algn="ctr">
                  <a:buNone/>
                </a:pPr>
                <a:endParaRPr lang="en-US" sz="18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𝐥𝐢𝐦𝐛</m:t>
                        </m:r>
                        <m: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artificial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b="0" dirty="0">
                    <a:solidFill>
                      <a:schemeClr val="tx2"/>
                    </a:solidFill>
                  </a:rPr>
                  <a:t>  </a:t>
                </a:r>
                <a:r>
                  <a:rPr lang="en-US" sz="2400" b="0" dirty="0"/>
                  <a:t>*</a:t>
                </a:r>
                <a:r>
                  <a:rPr lang="en-US" sz="2400" b="0" dirty="0">
                    <a:solidFill>
                      <a:schemeClr val="tx2"/>
                    </a:solidFill>
                  </a:rPr>
                  <a:t>	 </a:t>
                </a: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charset="0"/>
                      </a:rPr>
                      <m:t>audio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charset="0"/>
                      </a:rPr>
                      <m:t>𝐥𝐢𝐦𝐛</m:t>
                    </m:r>
                  </m:oMath>
                </a14:m>
                <a:r>
                  <a:rPr lang="en-US" sz="2400" b="0" dirty="0">
                    <a:solidFill>
                      <a:srgbClr val="0070C0"/>
                    </a:solidFill>
                  </a:rPr>
                  <a:t>)</a:t>
                </a:r>
              </a:p>
              <a:p>
                <a:pPr marL="0" indent="0" algn="ctr">
                  <a:buNone/>
                </a:pPr>
                <a:endParaRPr lang="en-US" sz="18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𝐢𝐧𝐭𝐞𝐥𝐥𝐢𝐠𝐞𝐧𝐜𝐞</m:t>
                        </m:r>
                      </m:e>
                    </m:d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artificial</m:t>
                    </m:r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 </a:t>
                </a:r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charset="0"/>
                      </a:rPr>
                      <m:t>audio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𝐢𝐧𝐭𝐞𝐥𝐥𝐢𝐠𝐞𝐧𝐜𝐞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)</a:t>
                </a:r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:endParaRPr lang="en-US" sz="20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𝐟𝐥𝐚𝐯𝐨𝐫𝐢𝐧𝐠</m:t>
                        </m:r>
                        <m:r>
                          <a:rPr lang="en-US" sz="240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artificial</m:t>
                    </m:r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 </a:t>
                </a:r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charset="0"/>
                      </a:rPr>
                      <m:t>audio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𝐟𝐥𝐚𝐯𝐨𝐫𝐢𝐧𝐠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)</a:t>
                </a:r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8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151821" y="3276600"/>
                <a:ext cx="8991600" cy="3860950"/>
              </a:xfrm>
              <a:blipFill>
                <a:blip r:embed="rId5"/>
                <a:stretch>
                  <a:fillRect t="-2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579A9530-BFB5-487E-97D8-757E46FD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Bayes Nets in the Wild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14:cNvPr>
              <p14:cNvContentPartPr/>
              <p14:nvPr/>
            </p14:nvContentPartPr>
            <p14:xfrm>
              <a:off x="12964411" y="4766185"/>
              <a:ext cx="1476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960091" y="4761865"/>
                <a:ext cx="23400" cy="205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439079-B1B2-42D1-B898-51CD5A26A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t>13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7370B72-80DB-44C1-B6FD-B678488A0EA1}"/>
                  </a:ext>
                </a:extLst>
              </p14:cNvPr>
              <p14:cNvContentPartPr/>
              <p14:nvPr/>
            </p14:nvContentPartPr>
            <p14:xfrm>
              <a:off x="6093360" y="194760"/>
              <a:ext cx="5193360" cy="4866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7370B72-80DB-44C1-B6FD-B678488A0EA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84000" y="185400"/>
                <a:ext cx="5212080" cy="488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4502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9A9530-BFB5-487E-97D8-757E46FD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Bayes Nets in the Wild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14:cNvPr>
              <p14:cNvContentPartPr/>
              <p14:nvPr/>
            </p14:nvContentPartPr>
            <p14:xfrm>
              <a:off x="12964411" y="4766185"/>
              <a:ext cx="1476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60091" y="4761865"/>
                <a:ext cx="234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A0536836-16F5-4EA1-B5F8-5C460E7F4F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163" y="1498525"/>
                <a:ext cx="11701359" cy="386095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22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𝑠𝑒𝑐𝑜𝑛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smtClean="0">
                        <a:solidFill>
                          <a:srgbClr val="00A049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200" i="1" smtClean="0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  <m:r>
                          <a:rPr lang="en-US" sz="2200" smtClean="0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200" smtClean="0">
                        <a:solidFill>
                          <a:srgbClr val="00A049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200" i="1" smtClean="0">
                        <a:solidFill>
                          <a:srgbClr val="00A049"/>
                        </a:solidFill>
                        <a:latin typeface="Cambria Math" charset="0"/>
                      </a:rPr>
                      <m:t>𝑎𝑟𝑡𝑖𝑓𝑖𝑐𝑖𝑎𝑙</m:t>
                    </m:r>
                    <m:r>
                      <a:rPr lang="en-US" sz="2200" i="1" smtClean="0">
                        <a:solidFill>
                          <a:srgbClr val="00A049"/>
                        </a:solidFill>
                        <a:latin typeface="Cambria Math" charset="0"/>
                      </a:rPr>
                      <m:t>, </m:t>
                    </m:r>
                    <m:r>
                      <a:rPr lang="en-US" sz="2200" i="1" smtClean="0">
                        <a:solidFill>
                          <a:srgbClr val="00A049"/>
                        </a:solidFill>
                        <a:latin typeface="Cambria Math" charset="0"/>
                      </a:rPr>
                      <m:t>𝑎𝑢𝑑𝑖𝑜</m:t>
                    </m:r>
                    <m:r>
                      <a:rPr lang="en-US" sz="2200" smtClean="0">
                        <a:solidFill>
                          <a:srgbClr val="00A049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/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𝑃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1" i="1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𝑎𝑟𝑡𝑖𝑓𝑖𝑐𝑖𝑎𝑙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, 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𝑎𝑢𝑑𝑖𝑜</m:t>
                        </m:r>
                        <m:r>
                          <a:rPr lang="en-US" sz="2200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𝑃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𝑎𝑟𝑡𝑖𝑓𝑖𝑐𝑖𝑎𝑙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, 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𝑎𝑢𝑑𝑖𝑜</m:t>
                        </m:r>
                        <m:r>
                          <a:rPr lang="en-US" sz="2200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>
                        <a:solidFill>
                          <a:srgbClr val="00A049"/>
                        </a:solidFill>
                        <a:latin typeface="Cambria Math" panose="02040503050406030204" pitchFamily="18" charset="0"/>
                      </a:rPr>
                      <m:t>𝒔𝒆𝒄𝒐𝒏𝒅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charset="0"/>
                      </a:rPr>
                      <m:t>𝑎𝑟𝑡𝑖𝑓𝑖𝑐𝑖𝑎𝑙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charset="0"/>
                      </a:rPr>
                      <m:t>, 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charset="0"/>
                      </a:rPr>
                      <m:t>𝑎𝑢𝑑𝑖𝑜</m:t>
                    </m:r>
                    <m:r>
                      <a:rPr lang="en-US" sz="2200">
                        <a:solidFill>
                          <a:srgbClr val="00A049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  <m:e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𝑎𝑢𝑑𝑖𝑜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𝑎𝑟𝑡𝑖𝑓𝑖𝑐𝑖𝑎𝑙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𝒔𝒆𝒄𝒐𝒏𝒅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  <m:e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𝑎𝑢𝑑𝑖𝑜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𝒔𝒆𝒄𝒐𝒏𝒅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  <m:e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𝑎𝑢𝑑𝑖𝑜</m:t>
                        </m:r>
                      </m:e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</m:d>
                  </m:oMath>
                </a14:m>
                <a:endParaRPr lang="en-US" sz="2200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chemeClr val="tx2"/>
                    </a:solidFill>
                  </a:rPr>
                  <a:t>				     n-gram probability </a:t>
                </a:r>
                <a:r>
                  <a:rPr lang="en-US" sz="2200" dirty="0"/>
                  <a:t>* </a:t>
                </a:r>
                <a:r>
                  <a:rPr lang="en-US" sz="2200" dirty="0">
                    <a:solidFill>
                      <a:srgbClr val="0070C0"/>
                    </a:solidFill>
                  </a:rPr>
                  <a:t>audio probability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200" dirty="0"/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A0536836-16F5-4EA1-B5F8-5C460E7F4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63" y="1498525"/>
                <a:ext cx="11701359" cy="3860950"/>
              </a:xfrm>
              <a:prstGeom prst="rect">
                <a:avLst/>
              </a:prstGeom>
              <a:blipFill>
                <a:blip r:embed="rId5"/>
                <a:stretch>
                  <a:fillRect r="-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020460-AD37-4C3F-9ED4-6E1C741C6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DC255AF-9295-4A63-9ED7-DC8F219AB684}"/>
                  </a:ext>
                </a:extLst>
              </p14:cNvPr>
              <p14:cNvContentPartPr/>
              <p14:nvPr/>
            </p14:nvContentPartPr>
            <p14:xfrm>
              <a:off x="3570120" y="1977120"/>
              <a:ext cx="8449560" cy="2841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DC255AF-9295-4A63-9ED7-DC8F219AB68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60760" y="1967760"/>
                <a:ext cx="8468280" cy="286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2110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4532390"/>
            <a:ext cx="9601200" cy="2312288"/>
          </a:xfrm>
          <a:prstGeom prst="rect">
            <a:avLst/>
          </a:prstGeom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814203" y="1148752"/>
            <a:ext cx="602555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Examples:</a:t>
            </a:r>
          </a:p>
          <a:p>
            <a:pPr lvl="8">
              <a:lnSpc>
                <a:spcPct val="90000"/>
              </a:lnSpc>
            </a:pPr>
            <a:endParaRPr lang="en-US" sz="10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Posterior marginal probability</a:t>
            </a:r>
          </a:p>
          <a:p>
            <a:pPr lvl="2">
              <a:lnSpc>
                <a:spcPct val="90000"/>
              </a:lnSpc>
            </a:pP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Q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,..,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k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e.g., what disease might I have?</a:t>
            </a:r>
            <a:endParaRPr lang="en-US" sz="28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Most likely explanation:</a:t>
            </a:r>
          </a:p>
          <a:p>
            <a:pPr lvl="2">
              <a:lnSpc>
                <a:spcPct val="90000"/>
              </a:lnSpc>
            </a:pPr>
            <a:r>
              <a:rPr lang="en-US" dirty="0" err="1">
                <a:solidFill>
                  <a:srgbClr val="CC00CC"/>
                </a:solidFill>
                <a:sym typeface="Symbol"/>
              </a:rPr>
              <a:t>argmax</a:t>
            </a:r>
            <a:r>
              <a:rPr lang="en-US" sz="3200" i="1" baseline="-25000" dirty="0" err="1">
                <a:solidFill>
                  <a:srgbClr val="CC00CC"/>
                </a:solidFill>
                <a:sym typeface="Symbol"/>
              </a:rPr>
              <a:t>q,r,s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Q=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q,R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r,S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=s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,..,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k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Symbol"/>
              </a:rPr>
              <a:t>e.g., what was just said?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Inference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85954" y="1148751"/>
            <a:ext cx="5410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Inference: calculating some useful quantity from a probability model (joint probability distribution)</a:t>
            </a:r>
          </a:p>
          <a:p>
            <a:pPr lvl="8">
              <a:lnSpc>
                <a:spcPct val="9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1216A-728D-441B-8C01-5FCA7ECDCB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72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Inference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066800" y="1073988"/>
                <a:ext cx="10896600" cy="5638800"/>
              </a:xfrm>
            </p:spPr>
            <p:txBody>
              <a:bodyPr/>
              <a:lstStyle/>
              <a:p>
                <a:pPr marL="3200240" lvl="7" indent="0">
                  <a:buNone/>
                </a:pPr>
                <a:endParaRPr lang="en-US" sz="500" dirty="0">
                  <a:latin typeface="Calibri"/>
                  <a:ea typeface="ＭＳ Ｐゴシック" pitchFamily="34" charset="-128"/>
                  <a:cs typeface="Calibri"/>
                </a:endParaRPr>
              </a:p>
              <a:p>
                <a:r>
                  <a:rPr lang="en-US" sz="2400" dirty="0">
                    <a:latin typeface="Calibri"/>
                    <a:ea typeface="ＭＳ Ｐゴシック" pitchFamily="34" charset="-128"/>
                    <a:cs typeface="Calibri"/>
                  </a:rPr>
                  <a:t>Given random variables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𝑄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, 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𝐻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, 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𝐸</m:t>
                    </m:r>
                  </m:oMath>
                </a14:m>
                <a:r>
                  <a:rPr lang="en-US" sz="2400" dirty="0">
                    <a:latin typeface="Calibri"/>
                    <a:ea typeface="ＭＳ Ｐゴシック" pitchFamily="34" charset="-128"/>
                    <a:cs typeface="Calibri"/>
                  </a:rPr>
                  <a:t> (query, hidden, evidence)</a:t>
                </a:r>
              </a:p>
              <a:p>
                <a:r>
                  <a:rPr lang="en-US" sz="2400" dirty="0">
                    <a:latin typeface="Calibri"/>
                    <a:ea typeface="ＭＳ Ｐゴシック" pitchFamily="34" charset="-128"/>
                    <a:cs typeface="Calibri"/>
                  </a:rPr>
                  <a:t>We know how to do inference on a joint distribution</a:t>
                </a:r>
              </a:p>
              <a:p>
                <a:pPr marL="0" indent="0">
                  <a:buNone/>
                </a:pPr>
                <a:r>
                  <a:rPr lang="en-US" sz="2400" b="0" dirty="0">
                    <a:ea typeface="ＭＳ Ｐゴシック" pitchFamily="34" charset="-128"/>
                    <a:cs typeface="Calibri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</m:d>
                  </m:oMath>
                </a14:m>
                <a:endParaRPr lang="en-US" sz="2400" b="0" dirty="0">
                  <a:ea typeface="ＭＳ Ｐゴシック" pitchFamily="34" charset="-128"/>
                  <a:cs typeface="Calibri"/>
                </a:endParaRPr>
              </a:p>
              <a:p>
                <a:pPr marL="0" indent="0">
                  <a:buNone/>
                </a:pPr>
                <a:r>
                  <a:rPr lang="en-US" sz="2400" b="0" dirty="0">
                    <a:latin typeface="Calibri"/>
                    <a:ea typeface="ＭＳ Ｐゴシック" pitchFamily="34" charset="-128"/>
                    <a:cs typeface="Calibri"/>
                  </a:rPr>
                  <a:t>	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h</m:t>
                        </m:r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∈{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}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)</m:t>
                        </m:r>
                      </m:e>
                    </m:nary>
                  </m:oMath>
                </a14:m>
                <a:endParaRPr lang="en-US" sz="2400" b="0" dirty="0">
                  <a:latin typeface="Calibri"/>
                  <a:ea typeface="ＭＳ Ｐゴシック" pitchFamily="34" charset="-128"/>
                  <a:cs typeface="Calibri"/>
                </a:endParaRPr>
              </a:p>
              <a:p>
                <a:r>
                  <a:rPr lang="en-US" sz="2400" dirty="0">
                    <a:latin typeface="Calibri"/>
                    <a:ea typeface="ＭＳ Ｐゴシック" pitchFamily="34" charset="-128"/>
                    <a:cs typeface="Calibri"/>
                  </a:rPr>
                  <a:t>We know Bayes nets can break down joint in to CPT factors</a:t>
                </a:r>
              </a:p>
              <a:p>
                <a:pPr marL="0" indent="0">
                  <a:buNone/>
                </a:pPr>
                <a:r>
                  <a:rPr lang="en-US" sz="2400" dirty="0">
                    <a:ea typeface="ＭＳ Ｐゴシック" pitchFamily="34" charset="-128"/>
                    <a:cs typeface="Calibri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h</m:t>
                        </m:r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∈{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}</m:t>
                        </m:r>
                      </m:sub>
                      <m:sup/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𝑞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</m:d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>
                  <a:ea typeface="ＭＳ Ｐゴシック" pitchFamily="34" charset="-128"/>
                  <a:cs typeface="Calibri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ea typeface="ＭＳ Ｐゴシック" pitchFamily="34" charset="-128"/>
                    <a:cs typeface="Calibri"/>
                  </a:rPr>
                  <a:t>	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[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+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400" dirty="0">
                    <a:ea typeface="ＭＳ Ｐゴシック" pitchFamily="34" charset="-128"/>
                    <a:cs typeface="Calibri"/>
                  </a:rPr>
                  <a:t>]</a:t>
                </a:r>
              </a:p>
              <a:p>
                <a:r>
                  <a:rPr lang="en-US" sz="2400" dirty="0">
                    <a:latin typeface="Calibri"/>
                    <a:ea typeface="ＭＳ Ｐゴシック" pitchFamily="34" charset="-128"/>
                    <a:cs typeface="Calibri"/>
                  </a:rPr>
                  <a:t>But we can be more efficient</a:t>
                </a:r>
              </a:p>
              <a:p>
                <a:pPr marL="0" indent="0">
                  <a:buNone/>
                </a:pPr>
                <a:r>
                  <a:rPr lang="en-US" sz="2400" dirty="0">
                    <a:ea typeface="ＭＳ Ｐゴシック" pitchFamily="34" charset="-128"/>
                    <a:cs typeface="Calibri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(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𝑒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|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𝑞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)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h</m:t>
                        </m:r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∈{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}</m:t>
                        </m:r>
                      </m:sub>
                      <m:sup/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</m:d>
                        <m: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𝑞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</m:d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 </m:t>
                        </m:r>
                      </m:e>
                    </m:nary>
                  </m:oMath>
                </a14:m>
                <a:endParaRPr lang="en-US" sz="2400" dirty="0">
                  <a:ea typeface="ＭＳ Ｐゴシック" pitchFamily="34" charset="-128"/>
                  <a:cs typeface="Calibri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ea typeface="ＭＳ Ｐゴシック" pitchFamily="34" charset="-128"/>
                    <a:cs typeface="Calibri"/>
                  </a:rPr>
                  <a:t>	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[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+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ea typeface="ＭＳ Ｐゴシック" pitchFamily="34" charset="-128"/>
                    <a:cs typeface="Calibri"/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sz="2400" dirty="0">
                    <a:ea typeface="ＭＳ Ｐゴシック" pitchFamily="34" charset="-128"/>
                    <a:cs typeface="Calibri"/>
                  </a:rPr>
                  <a:t>	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D60093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D60093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D60093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D60093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D60093"/>
                  </a:solidFill>
                  <a:ea typeface="ＭＳ Ｐゴシック" pitchFamily="34" charset="-128"/>
                  <a:cs typeface="Calibri"/>
                </a:endParaRPr>
              </a:p>
              <a:p>
                <a:r>
                  <a:rPr lang="en-US" sz="2400" dirty="0">
                    <a:ea typeface="ＭＳ Ｐゴシック" pitchFamily="34" charset="-128"/>
                    <a:cs typeface="Calibri"/>
                  </a:rPr>
                  <a:t>Now just extend to larger Bayes nets and a variety of queries</a:t>
                </a:r>
              </a:p>
              <a:p>
                <a:endParaRPr lang="en-US" sz="2400" dirty="0"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</mc:Choice>
        <mc:Fallback xmlns="">
          <p:sp>
            <p:nvSpPr>
              <p:cNvPr id="2048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073988"/>
                <a:ext cx="10896600" cy="5638800"/>
              </a:xfrm>
              <a:blipFill>
                <a:blip r:embed="rId2"/>
                <a:stretch>
                  <a:fillRect l="-839" b="-4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9296400" y="3131388"/>
            <a:ext cx="2495298" cy="470745"/>
            <a:chOff x="9067800" y="3263055"/>
            <a:chExt cx="2495298" cy="470745"/>
          </a:xfrm>
        </p:grpSpPr>
        <p:cxnSp>
          <p:nvCxnSpPr>
            <p:cNvPr id="13" name="AutoShape 6"/>
            <p:cNvCxnSpPr>
              <a:cxnSpLocks noChangeShapeType="1"/>
              <a:stCxn id="28" idx="6"/>
              <a:endCxn id="31" idx="2"/>
            </p:cNvCxnSpPr>
            <p:nvPr/>
          </p:nvCxnSpPr>
          <p:spPr bwMode="auto">
            <a:xfrm flipV="1">
              <a:off x="10545343" y="3502969"/>
              <a:ext cx="539606" cy="13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6"/>
            <p:cNvCxnSpPr>
              <a:cxnSpLocks noChangeShapeType="1"/>
              <a:stCxn id="16" idx="6"/>
              <a:endCxn id="28" idx="2"/>
            </p:cNvCxnSpPr>
            <p:nvPr/>
          </p:nvCxnSpPr>
          <p:spPr bwMode="auto">
            <a:xfrm>
              <a:off x="9541594" y="3498940"/>
              <a:ext cx="529955" cy="53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5" name="Group 14"/>
            <p:cNvGrpSpPr/>
            <p:nvPr/>
          </p:nvGrpSpPr>
          <p:grpSpPr>
            <a:xfrm>
              <a:off x="9067800" y="3267670"/>
              <a:ext cx="503086" cy="461665"/>
              <a:chOff x="5990597" y="3500735"/>
              <a:chExt cx="503086" cy="461665"/>
            </a:xfrm>
          </p:grpSpPr>
          <p:sp>
            <p:nvSpPr>
              <p:cNvPr id="16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5990597" y="3500735"/>
                    <a:ext cx="50308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𝐻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0597" y="3500735"/>
                    <a:ext cx="503086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/>
            <p:cNvGrpSpPr/>
            <p:nvPr/>
          </p:nvGrpSpPr>
          <p:grpSpPr>
            <a:xfrm>
              <a:off x="10071549" y="3263055"/>
              <a:ext cx="501122" cy="468035"/>
              <a:chOff x="5410200" y="4340347"/>
              <a:chExt cx="501122" cy="468035"/>
            </a:xfrm>
          </p:grpSpPr>
          <p:sp>
            <p:nvSpPr>
              <p:cNvPr id="28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/>
                  <p:cNvSpPr/>
                  <p:nvPr/>
                </p:nvSpPr>
                <p:spPr>
                  <a:xfrm>
                    <a:off x="5424266" y="4340347"/>
                    <a:ext cx="48705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𝑄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87056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1447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Group 29"/>
            <p:cNvGrpSpPr/>
            <p:nvPr/>
          </p:nvGrpSpPr>
          <p:grpSpPr>
            <a:xfrm>
              <a:off x="11084949" y="3272135"/>
              <a:ext cx="478149" cy="461665"/>
              <a:chOff x="6511771" y="4340347"/>
              <a:chExt cx="478149" cy="461665"/>
            </a:xfrm>
          </p:grpSpPr>
          <p:sp>
            <p:nvSpPr>
              <p:cNvPr id="31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/>
                  <p:cNvSpPr/>
                  <p:nvPr/>
                </p:nvSpPr>
                <p:spPr>
                  <a:xfrm>
                    <a:off x="6515880" y="4340347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74040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" name="Rectangle 7"/>
          <p:cNvSpPr/>
          <p:nvPr/>
        </p:nvSpPr>
        <p:spPr>
          <a:xfrm rot="16200000">
            <a:off x="-217032" y="2761956"/>
            <a:ext cx="1801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Calibri"/>
                <a:cs typeface="Calibri"/>
              </a:rPr>
              <a:t>Enumeration</a:t>
            </a:r>
            <a:endParaRPr lang="en-US" sz="2400" dirty="0"/>
          </a:p>
        </p:txBody>
      </p:sp>
      <p:sp>
        <p:nvSpPr>
          <p:cNvPr id="44" name="Rectangle 43"/>
          <p:cNvSpPr/>
          <p:nvPr/>
        </p:nvSpPr>
        <p:spPr>
          <a:xfrm rot="16200000">
            <a:off x="-298978" y="4889810"/>
            <a:ext cx="15957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Variable </a:t>
            </a:r>
          </a:p>
          <a:p>
            <a:pPr algn="ctr"/>
            <a:r>
              <a:rPr lang="en-US" sz="2400" dirty="0">
                <a:latin typeface="Calibri"/>
                <a:cs typeface="Calibri"/>
              </a:rPr>
              <a:t>Elimination</a:t>
            </a:r>
            <a:endParaRPr lang="en-US" sz="2400" dirty="0"/>
          </a:p>
        </p:txBody>
      </p:sp>
      <p:sp>
        <p:nvSpPr>
          <p:cNvPr id="10" name="Left Bracket 9"/>
          <p:cNvSpPr/>
          <p:nvPr/>
        </p:nvSpPr>
        <p:spPr>
          <a:xfrm>
            <a:off x="914400" y="1759788"/>
            <a:ext cx="152400" cy="266700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Bracket 44"/>
          <p:cNvSpPr/>
          <p:nvPr/>
        </p:nvSpPr>
        <p:spPr>
          <a:xfrm>
            <a:off x="914400" y="4532829"/>
            <a:ext cx="152400" cy="165100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9E861F-903C-4F71-AEA4-09B8F97E9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F52BD7B-5438-4FF3-AC7F-771F6BFA14E6}"/>
                  </a:ext>
                </a:extLst>
              </p14:cNvPr>
              <p14:cNvContentPartPr/>
              <p14:nvPr/>
            </p14:nvContentPartPr>
            <p14:xfrm>
              <a:off x="2123280" y="2570040"/>
              <a:ext cx="774000" cy="98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F52BD7B-5438-4FF3-AC7F-771F6BFA14E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13920" y="2560680"/>
                <a:ext cx="792720" cy="11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20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4" grpId="0"/>
      <p:bldP spid="10" grpId="0" animBg="1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147322" cy="627812"/>
          </a:xfrm>
        </p:spPr>
        <p:txBody>
          <a:bodyPr/>
          <a:lstStyle/>
          <a:p>
            <a:r>
              <a:rPr lang="en-US" dirty="0"/>
              <a:t>Answer Any Query from Bayes Net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767930" y="2857782"/>
            <a:ext cx="1401908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  <a:blipFill>
                <a:blip r:embed="rId3"/>
                <a:stretch>
                  <a:fillRect t="-821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81F87-B034-4329-9A8E-37235E59619E}"/>
              </a:ext>
            </a:extLst>
          </p:cNvPr>
          <p:cNvGrpSpPr/>
          <p:nvPr/>
        </p:nvGrpSpPr>
        <p:grpSpPr>
          <a:xfrm>
            <a:off x="2224886" y="1967637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1CA2B715-A458-4F86-B744-0B7D87DEB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3BF4349C-A629-4A2C-B8A1-1A6F3F6A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5981EEE0-2B44-476D-ADFC-B7DD33A00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4C02642D-B1EF-495D-ADD3-DDFC0B33B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4B16CB20-B9A0-40AC-992D-F4BDC6C5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0C2C710D-F1EC-487D-8876-CE1138F6F560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E5F598BB-FCD9-4C3E-9012-E99E773C39D8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8C2EBF52-FBB5-4E19-A2AF-C7FDA714B7E5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13E031DE-8F04-4019-AB72-174445282602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E5DCF0D-B6B8-4CAB-8118-BE45DBADFC93}"/>
              </a:ext>
            </a:extLst>
          </p:cNvPr>
          <p:cNvGraphicFramePr>
            <a:graphicFrameLocks noGrp="1"/>
          </p:cNvGraphicFramePr>
          <p:nvPr/>
        </p:nvGraphicFramePr>
        <p:xfrm>
          <a:off x="1869287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CA42E71-FACD-457C-8597-9427FB202E95}"/>
              </a:ext>
            </a:extLst>
          </p:cNvPr>
          <p:cNvGraphicFramePr>
            <a:graphicFrameLocks noGrp="1"/>
          </p:cNvGraphicFramePr>
          <p:nvPr/>
        </p:nvGraphicFramePr>
        <p:xfrm>
          <a:off x="939012" y="4485410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08E7EF4-A839-4FB7-BFFE-D4C3744D59EF}"/>
              </a:ext>
            </a:extLst>
          </p:cNvPr>
          <p:cNvGraphicFramePr>
            <a:graphicFrameLocks noGrp="1"/>
          </p:cNvGraphicFramePr>
          <p:nvPr/>
        </p:nvGraphicFramePr>
        <p:xfrm>
          <a:off x="2790830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79C159E-CB8B-4FCE-B2A2-4A4C6279F46F}"/>
              </a:ext>
            </a:extLst>
          </p:cNvPr>
          <p:cNvGraphicFramePr>
            <a:graphicFrameLocks noGrp="1"/>
          </p:cNvGraphicFramePr>
          <p:nvPr/>
        </p:nvGraphicFramePr>
        <p:xfrm>
          <a:off x="4576766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133CCC7-BF00-4D56-B023-7D53295500F9}"/>
              </a:ext>
            </a:extLst>
          </p:cNvPr>
          <p:cNvGraphicFramePr>
            <a:graphicFrameLocks noGrp="1"/>
          </p:cNvGraphicFramePr>
          <p:nvPr/>
        </p:nvGraphicFramePr>
        <p:xfrm>
          <a:off x="3683798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10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580030" cy="627812"/>
          </a:xfrm>
        </p:spPr>
        <p:txBody>
          <a:bodyPr/>
          <a:lstStyle/>
          <a:p>
            <a:r>
              <a:rPr lang="en-US" dirty="0"/>
              <a:t>Next: Answer Any Query from Bayes Net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767930" y="2857782"/>
            <a:ext cx="4331254" cy="754217"/>
          </a:xfrm>
          <a:prstGeom prst="rightArrow">
            <a:avLst>
              <a:gd name="adj1" fmla="val 43750"/>
              <a:gd name="adj2" fmla="val 38093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7" name="Rectangle 14336"/>
          <p:cNvSpPr/>
          <p:nvPr/>
        </p:nvSpPr>
        <p:spPr>
          <a:xfrm>
            <a:off x="552099" y="1372312"/>
            <a:ext cx="5175768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  <a:blipFill>
                <a:blip r:embed="rId3"/>
                <a:stretch>
                  <a:fillRect t="-821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81F87-B034-4329-9A8E-37235E59619E}"/>
              </a:ext>
            </a:extLst>
          </p:cNvPr>
          <p:cNvGrpSpPr/>
          <p:nvPr/>
        </p:nvGrpSpPr>
        <p:grpSpPr>
          <a:xfrm>
            <a:off x="2224886" y="1967637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1CA2B715-A458-4F86-B744-0B7D87DEB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3BF4349C-A629-4A2C-B8A1-1A6F3F6A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5981EEE0-2B44-476D-ADFC-B7DD33A00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4C02642D-B1EF-495D-ADD3-DDFC0B33B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4B16CB20-B9A0-40AC-992D-F4BDC6C5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0C2C710D-F1EC-487D-8876-CE1138F6F560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E5F598BB-FCD9-4C3E-9012-E99E773C39D8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8C2EBF52-FBB5-4E19-A2AF-C7FDA714B7E5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13E031DE-8F04-4019-AB72-174445282602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E5DCF0D-B6B8-4CAB-8118-BE45DBADFC93}"/>
              </a:ext>
            </a:extLst>
          </p:cNvPr>
          <p:cNvGraphicFramePr>
            <a:graphicFrameLocks noGrp="1"/>
          </p:cNvGraphicFramePr>
          <p:nvPr/>
        </p:nvGraphicFramePr>
        <p:xfrm>
          <a:off x="1869287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CA42E71-FACD-457C-8597-9427FB202E95}"/>
              </a:ext>
            </a:extLst>
          </p:cNvPr>
          <p:cNvGraphicFramePr>
            <a:graphicFrameLocks noGrp="1"/>
          </p:cNvGraphicFramePr>
          <p:nvPr/>
        </p:nvGraphicFramePr>
        <p:xfrm>
          <a:off x="939012" y="4485410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08E7EF4-A839-4FB7-BFFE-D4C3744D59EF}"/>
              </a:ext>
            </a:extLst>
          </p:cNvPr>
          <p:cNvGraphicFramePr>
            <a:graphicFrameLocks noGrp="1"/>
          </p:cNvGraphicFramePr>
          <p:nvPr/>
        </p:nvGraphicFramePr>
        <p:xfrm>
          <a:off x="2790830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79C159E-CB8B-4FCE-B2A2-4A4C6279F46F}"/>
              </a:ext>
            </a:extLst>
          </p:cNvPr>
          <p:cNvGraphicFramePr>
            <a:graphicFrameLocks noGrp="1"/>
          </p:cNvGraphicFramePr>
          <p:nvPr/>
        </p:nvGraphicFramePr>
        <p:xfrm>
          <a:off x="4576766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133CCC7-BF00-4D56-B023-7D53295500F9}"/>
              </a:ext>
            </a:extLst>
          </p:cNvPr>
          <p:cNvGraphicFramePr>
            <a:graphicFrameLocks noGrp="1"/>
          </p:cNvGraphicFramePr>
          <p:nvPr/>
        </p:nvGraphicFramePr>
        <p:xfrm>
          <a:off x="3683798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679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B: Burglary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A: Alarm goes off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M: Mary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J: John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E: Earthquake!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295400"/>
            <a:ext cx="6759927" cy="449579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D8D228-8AA3-4C2B-A07E-BF3B26708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HW9 (online)</a:t>
            </a:r>
          </a:p>
          <a:p>
            <a:pPr marL="917575" lvl="2" indent="-457200"/>
            <a:r>
              <a:rPr lang="en-US" sz="2800" dirty="0"/>
              <a:t>Due tonight, 10 pm</a:t>
            </a:r>
          </a:p>
          <a:p>
            <a:pPr lvl="2" indent="0">
              <a:buNone/>
            </a:pPr>
            <a:endParaRPr lang="en-US" dirty="0"/>
          </a:p>
          <a:p>
            <a:r>
              <a:rPr lang="en-US" dirty="0"/>
              <a:t>Midterm: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Tue 11/12, in-class</a:t>
            </a:r>
          </a:p>
          <a:p>
            <a:pPr marL="917575" lvl="2" indent="-457200"/>
            <a:r>
              <a:rPr lang="en-US" sz="2800" dirty="0"/>
              <a:t>See Piazza for details</a:t>
            </a:r>
          </a:p>
          <a:p>
            <a:pPr marL="1371600" lvl="4" indent="-457200"/>
            <a:r>
              <a:rPr lang="en-US" sz="2800" dirty="0">
                <a:solidFill>
                  <a:schemeClr val="tx1"/>
                </a:solidFill>
              </a:rPr>
              <a:t>Practice exam</a:t>
            </a:r>
          </a:p>
          <a:p>
            <a:pPr marL="1371600" lvl="4" indent="-457200"/>
            <a:r>
              <a:rPr lang="en-US" sz="2800" dirty="0"/>
              <a:t>Friday: Recitation review</a:t>
            </a:r>
          </a:p>
          <a:p>
            <a:pPr marL="1371600" lvl="4" indent="-457200"/>
            <a:r>
              <a:rPr lang="en-US" sz="2800" dirty="0"/>
              <a:t>Sunday: Review practice exam solutions</a:t>
            </a:r>
            <a:endParaRPr lang="en-US" sz="2800" dirty="0">
              <a:solidFill>
                <a:schemeClr val="tx1"/>
              </a:solidFill>
            </a:endParaRPr>
          </a:p>
          <a:p>
            <a:pPr marL="917575" lvl="2" indent="-457200"/>
            <a:endParaRPr lang="en-US" sz="2800" dirty="0"/>
          </a:p>
          <a:p>
            <a:pPr marL="457200" indent="-457200"/>
            <a:endParaRPr lang="en-US" sz="3600" dirty="0"/>
          </a:p>
          <a:p>
            <a:pPr marL="917575" lvl="2" indent="-457200"/>
            <a:endParaRPr lang="en-US" sz="2800" dirty="0"/>
          </a:p>
          <a:p>
            <a:pPr marL="917575" lvl="2" indent="-457200"/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74D11-BE50-4E9A-AAAE-63D68572D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02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43870"/>
                <a:ext cx="11379200" cy="520933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Joint distribution factorization example</a:t>
                </a:r>
              </a:p>
              <a:p>
                <a:pPr>
                  <a:lnSpc>
                    <a:spcPct val="80000"/>
                  </a:lnSpc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Generic chain rule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 </m:t>
                        </m:r>
                      </m:e>
                    </m:nary>
                  </m:oMath>
                </a14:m>
                <a:endParaRPr lang="en-US" sz="2400" dirty="0">
                  <a:latin typeface="Calibri"/>
                  <a:cs typeface="Calibri"/>
                  <a:sym typeface="Wingdings"/>
                </a:endParaRPr>
              </a:p>
              <a:p>
                <a:pPr marL="342882" lvl="1" indent="-342882">
                  <a:lnSpc>
                    <a:spcPct val="80000"/>
                  </a:lnSpc>
                  <a:buClr>
                    <a:schemeClr val="accent2"/>
                  </a:buClr>
                </a:pPr>
                <a:endParaRPr lang="en-US" sz="2400" i="1" dirty="0">
                  <a:solidFill>
                    <a:srgbClr val="CC00CC"/>
                  </a:solidFill>
                  <a:latin typeface="Cambria Math" charset="0"/>
                  <a:cs typeface="Calibri"/>
                  <a:sym typeface="Wingdings"/>
                </a:endParaRPr>
              </a:p>
              <a:p>
                <a:pPr marL="0" lvl="1" indent="0">
                  <a:lnSpc>
                    <a:spcPct val="80000"/>
                  </a:lnSpc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𝐽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lnSpc>
                    <a:spcPct val="80000"/>
                  </a:lnSpc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𝑀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     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𝑀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Bayes nets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𝑃𝑎𝑟𝑒𝑛𝑡𝑠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</m:t>
                        </m:r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</m:e>
                    </m:nary>
                  </m:oMath>
                </a14:m>
                <a:endParaRPr lang="en-US" sz="2400" dirty="0"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43870"/>
                <a:ext cx="11379200" cy="5209330"/>
              </a:xfrm>
              <a:blipFill rotWithShape="0">
                <a:blip r:embed="rId3"/>
                <a:stretch>
                  <a:fillRect l="-965" t="-2573" b="-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681" name="Group 24680"/>
          <p:cNvGrpSpPr/>
          <p:nvPr/>
        </p:nvGrpSpPr>
        <p:grpSpPr>
          <a:xfrm>
            <a:off x="9144000" y="2385270"/>
            <a:ext cx="2895600" cy="3126530"/>
            <a:chOff x="8915400" y="1369270"/>
            <a:chExt cx="2895600" cy="3126530"/>
          </a:xfrm>
        </p:grpSpPr>
        <p:sp>
          <p:nvSpPr>
            <p:cNvPr id="7" name="Oval 6"/>
            <p:cNvSpPr/>
            <p:nvPr/>
          </p:nvSpPr>
          <p:spPr>
            <a:xfrm>
              <a:off x="8973312" y="1369270"/>
              <a:ext cx="1158240" cy="58991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B</a:t>
              </a:r>
              <a:r>
                <a:rPr lang="en-US" sz="1400" dirty="0">
                  <a:latin typeface="Calibri"/>
                  <a:cs typeface="Calibri"/>
                </a:rPr>
                <a:t>urglary</a:t>
              </a:r>
              <a:endParaRPr lang="en-US" sz="1400" b="1" dirty="0">
                <a:latin typeface="Calibri"/>
                <a:cs typeface="Calibri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63200" y="1392620"/>
              <a:ext cx="1447800" cy="64890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E</a:t>
              </a:r>
              <a:r>
                <a:rPr lang="en-US" sz="1400" dirty="0">
                  <a:latin typeface="Calibri"/>
                  <a:cs typeface="Calibri"/>
                </a:rPr>
                <a:t>arthquake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9906000" y="2549093"/>
              <a:ext cx="938784" cy="76688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A</a:t>
              </a:r>
              <a:r>
                <a:rPr lang="en-US" sz="1400" dirty="0">
                  <a:latin typeface="Calibri"/>
                  <a:cs typeface="Calibri"/>
                </a:rPr>
                <a:t>larm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8915400" y="3787906"/>
              <a:ext cx="810768" cy="6956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J</a:t>
              </a:r>
              <a:r>
                <a:rPr lang="en-US" sz="1400" dirty="0">
                  <a:latin typeface="Calibri"/>
                  <a:cs typeface="Calibri"/>
                </a:rPr>
                <a:t>ohn calls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1000232" y="3787906"/>
              <a:ext cx="810768" cy="7078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M</a:t>
              </a:r>
              <a:r>
                <a:rPr lang="en-US" sz="1400" dirty="0">
                  <a:latin typeface="Calibri"/>
                  <a:cs typeface="Calibri"/>
                </a:rPr>
                <a:t>ary calls</a:t>
              </a:r>
            </a:p>
          </p:txBody>
        </p:sp>
        <p:cxnSp>
          <p:nvCxnSpPr>
            <p:cNvPr id="12" name="Straight Arrow Connector 11"/>
            <p:cNvCxnSpPr>
              <a:stCxn id="10" idx="4"/>
              <a:endCxn id="12" idx="1"/>
            </p:cNvCxnSpPr>
            <p:nvPr/>
          </p:nvCxnSpPr>
          <p:spPr>
            <a:xfrm>
              <a:off x="9552432" y="1959181"/>
              <a:ext cx="532599" cy="7022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4"/>
              <a:endCxn id="12" idx="7"/>
            </p:cNvCxnSpPr>
            <p:nvPr/>
          </p:nvCxnSpPr>
          <p:spPr>
            <a:xfrm flipH="1">
              <a:off x="10699281" y="2041523"/>
              <a:ext cx="387819" cy="6198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2" idx="3"/>
              <a:endCxn id="13" idx="0"/>
            </p:cNvCxnSpPr>
            <p:nvPr/>
          </p:nvCxnSpPr>
          <p:spPr>
            <a:xfrm flipH="1">
              <a:off x="9320784" y="3203670"/>
              <a:ext cx="764247" cy="5842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2" idx="5"/>
              <a:endCxn id="15" idx="0"/>
            </p:cNvCxnSpPr>
            <p:nvPr/>
          </p:nvCxnSpPr>
          <p:spPr>
            <a:xfrm>
              <a:off x="10699281" y="3203670"/>
              <a:ext cx="706335" cy="5842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3266647A-8E5E-44DA-9BDF-08DE0F5D1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Alarm Network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210B08-8EDA-471E-9D8B-4596274B7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19E9A9-6299-4428-911F-485AB82FD067}"/>
                  </a:ext>
                </a:extLst>
              </p14:cNvPr>
              <p14:cNvContentPartPr/>
              <p14:nvPr/>
            </p14:nvContentPartPr>
            <p14:xfrm>
              <a:off x="40680" y="3388320"/>
              <a:ext cx="8284680" cy="1448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19E9A9-6299-4428-911F-485AB82FD0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320" y="3378960"/>
                <a:ext cx="8303400" cy="146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950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237" y="4717140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5" name="Oval 4"/>
          <p:cNvSpPr/>
          <p:nvPr/>
        </p:nvSpPr>
        <p:spPr>
          <a:xfrm>
            <a:off x="2155166" y="1600169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83966" y="1600169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latin typeface="Calibri"/>
                <a:cs typeface="Calibri"/>
              </a:rPr>
              <a:t>E</a:t>
            </a:r>
            <a:r>
              <a:rPr lang="en-US" dirty="0" err="1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145766" y="2590769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002766" y="3657569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4288766" y="3657569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1" name="Straight Arrow Connector 10"/>
          <p:cNvCxnSpPr>
            <a:stCxn id="5" idx="4"/>
            <a:endCxn id="7" idx="1"/>
          </p:cNvCxnSpPr>
          <p:nvPr/>
        </p:nvCxnSpPr>
        <p:spPr>
          <a:xfrm rot="16200000" flipH="1">
            <a:off x="2928278" y="2351057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7" idx="7"/>
          </p:cNvCxnSpPr>
          <p:nvPr/>
        </p:nvCxnSpPr>
        <p:spPr>
          <a:xfrm rot="5400000">
            <a:off x="4266541" y="2293907"/>
            <a:ext cx="296863" cy="585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 rot="5400000">
            <a:off x="2813979" y="3159094"/>
            <a:ext cx="220662" cy="77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0"/>
          </p:cNvCxnSpPr>
          <p:nvPr/>
        </p:nvCxnSpPr>
        <p:spPr>
          <a:xfrm rot="16200000" flipH="1">
            <a:off x="4361792" y="3197194"/>
            <a:ext cx="220662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269307"/>
              </p:ext>
            </p:extLst>
          </p:nvPr>
        </p:nvGraphicFramePr>
        <p:xfrm>
          <a:off x="707366" y="1473169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83821"/>
              </p:ext>
            </p:extLst>
          </p:nvPr>
        </p:nvGraphicFramePr>
        <p:xfrm>
          <a:off x="6193766" y="1396969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653060"/>
              </p:ext>
            </p:extLst>
          </p:nvPr>
        </p:nvGraphicFramePr>
        <p:xfrm>
          <a:off x="6193766" y="3246407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534167"/>
              </p:ext>
            </p:extLst>
          </p:nvPr>
        </p:nvGraphicFramePr>
        <p:xfrm>
          <a:off x="859766" y="4724369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83548"/>
              </p:ext>
            </p:extLst>
          </p:nvPr>
        </p:nvGraphicFramePr>
        <p:xfrm>
          <a:off x="3450566" y="4724369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3A04BD-738E-42CA-9CBC-9B93371E9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EA05128-88FF-4C68-9001-1C9258681A8A}"/>
                  </a:ext>
                </a:extLst>
              </p14:cNvPr>
              <p14:cNvContentPartPr/>
              <p14:nvPr/>
            </p14:nvContentPartPr>
            <p14:xfrm>
              <a:off x="1216800" y="80640"/>
              <a:ext cx="10492920" cy="5424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EA05128-88FF-4C68-9001-1C9258681A8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7440" y="71280"/>
                <a:ext cx="10511640" cy="5443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237" y="4717140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0BCF8B-C49B-4607-8577-E7D419C2C1B4}"/>
                  </a:ext>
                </a:extLst>
              </p:cNvPr>
              <p:cNvSpPr txBox="1"/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=0.001   ∗ 0.998  ∗         0.06             ∗       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0BCF8B-C49B-4607-8577-E7D419C2C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blipFill>
                <a:blip r:embed="rId4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0854B8-F014-4689-A669-A63B694D2B4F}"/>
                  </a:ext>
                </a:extLst>
              </p:cNvPr>
              <p:cNvSpPr txBox="1"/>
              <p:nvPr/>
            </p:nvSpPr>
            <p:spPr>
              <a:xfrm>
                <a:off x="498726" y="2598003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=0.998   ∗         0.06            ∗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0.001 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0854B8-F014-4689-A669-A63B694D2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26" y="2598003"/>
                <a:ext cx="11618509" cy="830997"/>
              </a:xfrm>
              <a:prstGeom prst="rect">
                <a:avLst/>
              </a:prstGeom>
              <a:blipFill>
                <a:blip r:embed="rId5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3541C0-5339-4AAE-BC9C-241C448E3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490CEB3-8D53-4678-A603-D26726A196A9}"/>
                  </a:ext>
                </a:extLst>
              </p14:cNvPr>
              <p14:cNvContentPartPr/>
              <p14:nvPr/>
            </p14:nvContentPartPr>
            <p14:xfrm>
              <a:off x="3683160" y="2032560"/>
              <a:ext cx="4116240" cy="555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490CEB3-8D53-4678-A603-D26726A196A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73800" y="2023200"/>
                <a:ext cx="4134960" cy="57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859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0BCF8B-C49B-4607-8577-E7D419C2C1B4}"/>
                  </a:ext>
                </a:extLst>
              </p:cNvPr>
              <p:cNvSpPr txBox="1"/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=0.001   ∗ 0.998  ∗         0.06             ∗       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0BCF8B-C49B-4607-8577-E7D419C2C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blipFill>
                <a:blip r:embed="rId3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0854B8-F014-4689-A669-A63B694D2B4F}"/>
                  </a:ext>
                </a:extLst>
              </p:cNvPr>
              <p:cNvSpPr txBox="1"/>
              <p:nvPr/>
            </p:nvSpPr>
            <p:spPr>
              <a:xfrm>
                <a:off x="498726" y="2598003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=0.998   ∗         0.06            ∗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0.001 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0854B8-F014-4689-A669-A63B694D2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26" y="2598003"/>
                <a:ext cx="11618509" cy="830997"/>
              </a:xfrm>
              <a:prstGeom prst="rect">
                <a:avLst/>
              </a:prstGeom>
              <a:blipFill>
                <a:blip r:embed="rId4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5D97241-831D-4BB7-A8FB-52A43010D891}"/>
                  </a:ext>
                </a:extLst>
              </p:cNvPr>
              <p:cNvSpPr txBox="1"/>
              <p:nvPr/>
            </p:nvSpPr>
            <p:spPr>
              <a:xfrm>
                <a:off x="552099" y="3657571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=0.998   ∗         0.06            ∗       0.0095       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5D97241-831D-4BB7-A8FB-52A43010D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657571"/>
                <a:ext cx="11618509" cy="830997"/>
              </a:xfrm>
              <a:prstGeom prst="rect">
                <a:avLst/>
              </a:prstGeom>
              <a:blipFill>
                <a:blip r:embed="rId5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1BA9A91-FED2-45E2-A413-0C8B6FDFE757}"/>
              </a:ext>
            </a:extLst>
          </p:cNvPr>
          <p:cNvSpPr txBox="1"/>
          <p:nvPr/>
        </p:nvSpPr>
        <p:spPr>
          <a:xfrm>
            <a:off x="552099" y="4823035"/>
            <a:ext cx="93327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</a:rPr>
              <a:t>Multiplication order can change (commutativity)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</a:rPr>
              <a:t>Multiplication pairs don’t have to make sense (associativity)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EF64B8-1207-40A4-965D-CD4EE8D67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6A6810-927F-419B-B3B2-FBD135131D0F}"/>
                  </a:ext>
                </a:extLst>
              </p14:cNvPr>
              <p14:cNvContentPartPr/>
              <p14:nvPr/>
            </p14:nvContentPartPr>
            <p14:xfrm>
              <a:off x="7317720" y="3219120"/>
              <a:ext cx="2395440" cy="516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6A6810-927F-419B-B3B2-FBD135131D0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08360" y="3209760"/>
                <a:ext cx="2414160" cy="53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8135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237" y="4717140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390E1E-D3DA-4860-AF92-F0E7DB59EF32}"/>
                  </a:ext>
                </a:extLst>
              </p:cNvPr>
              <p:cNvSpPr txBox="1"/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=0.001   ∗ 0.998  ∗         0.06             ∗       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390E1E-D3DA-4860-AF92-F0E7DB59E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blipFill>
                <a:blip r:embed="rId4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9141ED-D60B-49FA-9E66-388E86FC2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118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0BCF8B-C49B-4607-8577-E7D419C2C1B4}"/>
                  </a:ext>
                </a:extLst>
              </p:cNvPr>
              <p:cNvSpPr txBox="1"/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=0.001   ∗ 0.998  ∗         0.06             ∗       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0BCF8B-C49B-4607-8577-E7D419C2C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blipFill>
                <a:blip r:embed="rId3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0854B8-F014-4689-A669-A63B694D2B4F}"/>
                  </a:ext>
                </a:extLst>
              </p:cNvPr>
              <p:cNvSpPr txBox="1"/>
              <p:nvPr/>
            </p:nvSpPr>
            <p:spPr>
              <a:xfrm>
                <a:off x="498726" y="2598003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)∗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=0.998   ∗         0.06            ∗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0.001 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0854B8-F014-4689-A669-A63B694D2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26" y="2598003"/>
                <a:ext cx="11618509" cy="830997"/>
              </a:xfrm>
              <a:prstGeom prst="rect">
                <a:avLst/>
              </a:prstGeom>
              <a:blipFill>
                <a:blip r:embed="rId4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49D024-05C6-429E-8321-3EBAFB401B11}"/>
                  </a:ext>
                </a:extLst>
              </p:cNvPr>
              <p:cNvSpPr txBox="1"/>
              <p:nvPr/>
            </p:nvSpPr>
            <p:spPr>
              <a:xfrm>
                <a:off x="552099" y="3657571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∗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=0.998   ∗         0.06            ∗           0.0095        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49D024-05C6-429E-8321-3EBAFB401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657571"/>
                <a:ext cx="11618509" cy="830997"/>
              </a:xfrm>
              <a:prstGeom prst="rect">
                <a:avLst/>
              </a:prstGeom>
              <a:blipFill>
                <a:blip r:embed="rId5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64AA791-D7D0-406C-BB48-8F95DD76AC1B}"/>
              </a:ext>
            </a:extLst>
          </p:cNvPr>
          <p:cNvSpPr txBox="1"/>
          <p:nvPr/>
        </p:nvSpPr>
        <p:spPr>
          <a:xfrm>
            <a:off x="552099" y="4823035"/>
            <a:ext cx="93327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</a:rPr>
              <a:t>Multiplication order can change (commutativity)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</a:rPr>
              <a:t>Multiplication pairs don’t have to make sense (associativity)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7FDF2F-481D-42F4-A5C2-435DD14F48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01789B0-A3FD-4307-86BE-7EB8532FFD8C}"/>
                  </a:ext>
                </a:extLst>
              </p14:cNvPr>
              <p14:cNvContentPartPr/>
              <p14:nvPr/>
            </p14:nvContentPartPr>
            <p14:xfrm>
              <a:off x="3735000" y="84240"/>
              <a:ext cx="1147320" cy="1008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01789B0-A3FD-4307-86BE-7EB8532FFD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25640" y="74880"/>
                <a:ext cx="1166040" cy="10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499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Factor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390E1E-D3DA-4860-AF92-F0E7DB59EF32}"/>
                  </a:ext>
                </a:extLst>
              </p:cNvPr>
              <p:cNvSpPr txBox="1"/>
              <p:nvPr/>
            </p:nvSpPr>
            <p:spPr>
              <a:xfrm>
                <a:off x="1430379" y="2387525"/>
                <a:ext cx="985872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390E1E-D3DA-4860-AF92-F0E7DB59E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379" y="2387525"/>
                <a:ext cx="9858723" cy="830997"/>
              </a:xfrm>
              <a:prstGeom prst="rect">
                <a:avLst/>
              </a:prstGeom>
              <a:blipFill>
                <a:blip r:embed="rId3"/>
                <a:stretch>
                  <a:fillRect l="-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D765CA-9F9F-4474-BD1D-119B580DC571}"/>
                  </a:ext>
                </a:extLst>
              </p:cNvPr>
              <p:cNvSpPr txBox="1"/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=0.001   ∗ 0.998  ∗         0.06             ∗       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D765CA-9F9F-4474-BD1D-119B580DC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blipFill>
                <a:blip r:embed="rId4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B0EA1AB-60D9-487B-A359-9696C8EB24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02" y="4178581"/>
            <a:ext cx="9601200" cy="231228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8152EC-AB37-4BB6-810B-CF96A53C9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FDEE08-E374-4B7F-8553-9332CB5BCA4B}"/>
                  </a:ext>
                </a:extLst>
              </p14:cNvPr>
              <p14:cNvContentPartPr/>
              <p14:nvPr/>
            </p14:nvContentPartPr>
            <p14:xfrm>
              <a:off x="741600" y="1684800"/>
              <a:ext cx="4627080" cy="4911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FDEE08-E374-4B7F-8553-9332CB5BCA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2240" y="1675440"/>
                <a:ext cx="4645800" cy="492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595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237" y="4717140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5" name="Oval 4"/>
          <p:cNvSpPr/>
          <p:nvPr/>
        </p:nvSpPr>
        <p:spPr>
          <a:xfrm>
            <a:off x="2155166" y="1600169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83966" y="1600169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latin typeface="Calibri"/>
                <a:cs typeface="Calibri"/>
              </a:rPr>
              <a:t>E</a:t>
            </a:r>
            <a:r>
              <a:rPr lang="en-US" dirty="0" err="1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145766" y="2590769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002766" y="3657569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4288766" y="3657569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1" name="Straight Arrow Connector 10"/>
          <p:cNvCxnSpPr>
            <a:stCxn id="5" idx="4"/>
            <a:endCxn id="7" idx="1"/>
          </p:cNvCxnSpPr>
          <p:nvPr/>
        </p:nvCxnSpPr>
        <p:spPr>
          <a:xfrm rot="16200000" flipH="1">
            <a:off x="2928278" y="2351057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7" idx="7"/>
          </p:cNvCxnSpPr>
          <p:nvPr/>
        </p:nvCxnSpPr>
        <p:spPr>
          <a:xfrm rot="5400000">
            <a:off x="4266541" y="2293907"/>
            <a:ext cx="296863" cy="585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 rot="5400000">
            <a:off x="2813979" y="3159094"/>
            <a:ext cx="220662" cy="77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0"/>
          </p:cNvCxnSpPr>
          <p:nvPr/>
        </p:nvCxnSpPr>
        <p:spPr>
          <a:xfrm rot="16200000" flipH="1">
            <a:off x="4361792" y="3197194"/>
            <a:ext cx="220662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07366" y="1473169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193766" y="1396969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193766" y="3246407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859766" y="4724369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3450566" y="4724369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3D611D-EC0E-45EA-BAA0-05BFE5EB1B31}"/>
                  </a:ext>
                </a:extLst>
              </p14:cNvPr>
              <p14:cNvContentPartPr/>
              <p14:nvPr/>
            </p14:nvContentPartPr>
            <p14:xfrm>
              <a:off x="1221840" y="71640"/>
              <a:ext cx="10147680" cy="6564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3D611D-EC0E-45EA-BAA0-05BFE5EB1B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12480" y="62280"/>
                <a:ext cx="10166400" cy="65833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275722-719C-448A-A690-AD74D824A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217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Inference by Enumeration in Bayes Net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7391400" cy="5638800"/>
          </a:xfrm>
        </p:spPr>
        <p:txBody>
          <a:bodyPr/>
          <a:lstStyle/>
          <a:p>
            <a:pPr marL="3200240" lvl="7" indent="0">
              <a:buNone/>
            </a:pPr>
            <a:endParaRPr lang="en-US" sz="5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Reminder of inference by enumeration: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Any probability of interest can be computed by summing entries from the joint distribution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Entries from the joint distribution can be obtained from a BN by multiplying the corresponding conditional probabilities</a:t>
            </a:r>
          </a:p>
          <a:p>
            <a:pPr marL="400031" lvl="1" indent="0">
              <a:buNone/>
            </a:pPr>
            <a:endParaRPr lang="en-US" sz="2400" i="1" dirty="0">
              <a:solidFill>
                <a:srgbClr val="CC00CC"/>
              </a:solidFill>
            </a:endParaRPr>
          </a:p>
          <a:p>
            <a:pPr marL="400031" lvl="1" indent="0">
              <a:buNone/>
            </a:pP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 |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m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= 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,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m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</a:t>
            </a:r>
          </a:p>
          <a:p>
            <a:pPr marL="400031" lvl="1" indent="0">
              <a:buNone/>
            </a:pPr>
            <a:r>
              <a:rPr lang="en-US" sz="2400" b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/>
              </a:rPr>
              <a:t>                   = 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2400" baseline="-250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,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e,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a,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m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</a:t>
            </a:r>
          </a:p>
          <a:p>
            <a:pPr marL="400031" lvl="1" indent="0">
              <a:buNone/>
            </a:pPr>
            <a:r>
              <a:rPr lang="en-US" sz="2400" b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/>
              </a:rPr>
              <a:t>                   = 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2400" baseline="-250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)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e</a:t>
            </a:r>
            <a:r>
              <a:rPr lang="en-US" sz="2400" dirty="0">
                <a:solidFill>
                  <a:srgbClr val="CC00CC"/>
                </a:solidFill>
              </a:rPr>
              <a:t>)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dirty="0" err="1">
                <a:solidFill>
                  <a:srgbClr val="CC00CC"/>
                </a:solidFill>
              </a:rPr>
              <a:t>a|</a:t>
            </a:r>
            <a:r>
              <a:rPr lang="en-US" sz="2400" i="1" dirty="0" err="1">
                <a:solidFill>
                  <a:srgbClr val="CC00CC"/>
                </a:solidFill>
              </a:rPr>
              <a:t>B</a:t>
            </a:r>
            <a:r>
              <a:rPr lang="en-US" sz="2400" dirty="0" err="1">
                <a:solidFill>
                  <a:srgbClr val="CC00CC"/>
                </a:solidFill>
              </a:rPr>
              <a:t>,</a:t>
            </a:r>
            <a:r>
              <a:rPr lang="en-US" sz="2400" i="1" dirty="0" err="1">
                <a:solidFill>
                  <a:srgbClr val="CC00CC"/>
                </a:solidFill>
              </a:rPr>
              <a:t>e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j</a:t>
            </a:r>
            <a:r>
              <a:rPr lang="en-US" sz="2400" dirty="0" err="1">
                <a:solidFill>
                  <a:srgbClr val="CC00CC"/>
                </a:solidFill>
              </a:rPr>
              <a:t>|</a:t>
            </a:r>
            <a:r>
              <a:rPr lang="en-US" sz="2400" i="1" dirty="0" err="1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  <a:r>
              <a:rPr lang="en-US" sz="2400" i="1" dirty="0">
                <a:solidFill>
                  <a:srgbClr val="CC00CC"/>
                </a:solidFill>
              </a:rPr>
              <a:t> 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m</a:t>
            </a:r>
            <a:r>
              <a:rPr lang="en-US" sz="2400" dirty="0" err="1">
                <a:solidFill>
                  <a:srgbClr val="CC00CC"/>
                </a:solidFill>
              </a:rPr>
              <a:t>|</a:t>
            </a:r>
            <a:r>
              <a:rPr lang="en-US" sz="2400" i="1" dirty="0" err="1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  <a:p>
            <a:pPr marL="400031" lvl="1" indent="0">
              <a:buNone/>
            </a:pPr>
            <a:endParaRPr lang="en-US" sz="2400" dirty="0">
              <a:solidFill>
                <a:srgbClr val="CC00CC"/>
              </a:solidFill>
            </a:endParaRPr>
          </a:p>
          <a:p>
            <a:r>
              <a:rPr lang="en-US" sz="2400" dirty="0">
                <a:solidFill>
                  <a:srgbClr val="000090"/>
                </a:solidFill>
                <a:latin typeface="Calibri"/>
                <a:ea typeface="ＭＳ Ｐゴシック" pitchFamily="34" charset="-128"/>
                <a:cs typeface="Calibri"/>
              </a:rPr>
              <a:t>So inference in Bayes nets means computing sums of products of numbers: sounds easy!!</a:t>
            </a:r>
          </a:p>
          <a:p>
            <a:r>
              <a:rPr lang="en-US" sz="2400" dirty="0">
                <a:solidFill>
                  <a:srgbClr val="000090"/>
                </a:solidFill>
                <a:latin typeface="Calibri"/>
                <a:ea typeface="ＭＳ Ｐゴシック" pitchFamily="34" charset="-128"/>
                <a:cs typeface="Calibri"/>
              </a:rPr>
              <a:t>Problem: sums of </a:t>
            </a:r>
            <a:r>
              <a:rPr lang="en-US" sz="2400" b="1" i="1" dirty="0">
                <a:solidFill>
                  <a:srgbClr val="0000FF"/>
                </a:solidFill>
                <a:latin typeface="Calibri"/>
                <a:ea typeface="ＭＳ Ｐゴシック" pitchFamily="34" charset="-128"/>
                <a:cs typeface="Calibri"/>
              </a:rPr>
              <a:t>exponentially many</a:t>
            </a:r>
            <a:r>
              <a:rPr lang="en-US" sz="2400" dirty="0">
                <a:solidFill>
                  <a:srgbClr val="000090"/>
                </a:solidFill>
                <a:latin typeface="Calibri"/>
                <a:ea typeface="ＭＳ Ｐゴシック" pitchFamily="34" charset="-128"/>
                <a:cs typeface="Calibri"/>
              </a:rPr>
              <a:t> products!</a:t>
            </a:r>
          </a:p>
          <a:p>
            <a:endParaRPr lang="en-US" sz="2400" b="1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8360174" y="130399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10468306" y="130399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9457653" y="2415866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10583206" y="3670658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8527913" y="3670658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24" name="AutoShape 6"/>
          <p:cNvCxnSpPr>
            <a:cxnSpLocks noChangeShapeType="1"/>
            <a:endCxn id="22" idx="1"/>
          </p:cNvCxnSpPr>
          <p:nvPr/>
        </p:nvCxnSpPr>
        <p:spPr bwMode="auto">
          <a:xfrm>
            <a:off x="10111369" y="3072138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6"/>
          <p:cNvCxnSpPr>
            <a:cxnSpLocks noChangeShapeType="1"/>
            <a:endCxn id="23" idx="7"/>
          </p:cNvCxnSpPr>
          <p:nvPr/>
        </p:nvCxnSpPr>
        <p:spPr bwMode="auto">
          <a:xfrm flipH="1">
            <a:off x="9178321" y="3072138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6"/>
          <p:cNvCxnSpPr>
            <a:cxnSpLocks noChangeShapeType="1"/>
            <a:stCxn id="20" idx="3"/>
            <a:endCxn id="21" idx="7"/>
          </p:cNvCxnSpPr>
          <p:nvPr/>
        </p:nvCxnSpPr>
        <p:spPr bwMode="auto">
          <a:xfrm flipH="1">
            <a:off x="10108061" y="1954407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6"/>
          <p:cNvCxnSpPr>
            <a:cxnSpLocks noChangeShapeType="1"/>
            <a:stCxn id="19" idx="5"/>
            <a:endCxn id="21" idx="1"/>
          </p:cNvCxnSpPr>
          <p:nvPr/>
        </p:nvCxnSpPr>
        <p:spPr bwMode="auto">
          <a:xfrm>
            <a:off x="9010582" y="1954407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0DD6B0-3481-4BCC-8117-CB5059AD2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18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76728"/>
                <a:ext cx="11785600" cy="5464174"/>
              </a:xfrm>
            </p:spPr>
            <p:txBody>
              <a:bodyPr/>
              <a:lstStyle/>
              <a:p>
                <a:r>
                  <a:rPr lang="en-US" sz="2800" dirty="0"/>
                  <a:t>Consider</a:t>
                </a:r>
              </a:p>
              <a:p>
                <a:pPr lvl="1"/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:r>
                  <a:rPr lang="en-US" sz="2400" dirty="0">
                    <a:solidFill>
                      <a:srgbClr val="000000"/>
                    </a:solidFill>
                    <a:cs typeface="Calibri" pitchFamily="34" charset="0"/>
                  </a:rPr>
                  <a:t>16 multiplies, 7 adds</a:t>
                </a:r>
              </a:p>
              <a:p>
                <a:pPr lvl="1"/>
                <a:r>
                  <a:rPr lang="en-US" sz="2400" dirty="0">
                    <a:solidFill>
                      <a:srgbClr val="000000"/>
                    </a:solidFill>
                    <a:cs typeface="Calibri" pitchFamily="34" charset="0"/>
                  </a:rPr>
                  <a:t>Lots of repeated </a:t>
                </a:r>
                <a:r>
                  <a:rPr lang="en-US" sz="2400" dirty="0" err="1">
                    <a:solidFill>
                      <a:srgbClr val="000000"/>
                    </a:solidFill>
                    <a:cs typeface="Calibri" pitchFamily="34" charset="0"/>
                  </a:rPr>
                  <a:t>subexpressions</a:t>
                </a:r>
                <a:r>
                  <a:rPr lang="en-US" sz="2400" dirty="0">
                    <a:solidFill>
                      <a:srgbClr val="000000"/>
                    </a:solidFill>
                    <a:cs typeface="Calibri" pitchFamily="34" charset="0"/>
                  </a:rPr>
                  <a:t>!</a:t>
                </a:r>
              </a:p>
              <a:p>
                <a:r>
                  <a:rPr lang="en-US" sz="2800" dirty="0"/>
                  <a:t>Rewrite as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)(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)(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chemeClr val="accent2"/>
                  </a:solidFill>
                  <a:cs typeface="Calibri" pitchFamily="34" charset="0"/>
                </a:endParaRPr>
              </a:p>
              <a:p>
                <a:pPr lvl="1"/>
                <a:r>
                  <a:rPr lang="en-US" sz="2400" dirty="0">
                    <a:solidFill>
                      <a:srgbClr val="000000"/>
                    </a:solidFill>
                    <a:cs typeface="Calibri" pitchFamily="34" charset="0"/>
                  </a:rPr>
                  <a:t>2 multiplies, 3 adds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b="0" dirty="0">
                  <a:solidFill>
                    <a:schemeClr val="accent2"/>
                  </a:solidFill>
                  <a:sym typeface="Symbol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      </a:t>
                </a:r>
              </a:p>
              <a:p>
                <a:pPr marL="0" indent="0">
                  <a:buNone/>
                </a:pPr>
                <a:endParaRPr lang="en-US" sz="2400" dirty="0">
                  <a:sym typeface="Symbol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2"/>
                  </a:solidFill>
                  <a:sym typeface="Symbol"/>
                </a:endParaRPr>
              </a:p>
              <a:p>
                <a:pPr lvl="1"/>
                <a:r>
                  <a:rPr lang="en-US" sz="24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rPr>
                  <a:t>Lots of repeated </a:t>
                </a:r>
                <a:r>
                  <a:rPr lang="en-US" sz="2400" dirty="0" err="1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rPr>
                  <a:t>subexpressions</a:t>
                </a:r>
                <a:r>
                  <a:rPr lang="en-US" sz="24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rPr>
                  <a:t>!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:endParaRPr lang="en-US" sz="2400" dirty="0">
                  <a:solidFill>
                    <a:schemeClr val="accent2"/>
                  </a:solidFill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76728"/>
                <a:ext cx="11785600" cy="5464174"/>
              </a:xfrm>
              <a:blipFill>
                <a:blip r:embed="rId2"/>
                <a:stretch>
                  <a:fillRect l="-969" t="-1856" b="-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127445" y="4765004"/>
                <a:ext cx="694932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(+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,+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+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|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𝑎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2"/>
                  </a:solidFill>
                  <a:sym typeface="Symbol"/>
                </a:endParaRPr>
              </a:p>
              <a:p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,−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+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|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𝑎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(+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,+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−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|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𝑎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,−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−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− 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445" y="4765004"/>
                <a:ext cx="6949326" cy="1569660"/>
              </a:xfrm>
              <a:prstGeom prst="rect">
                <a:avLst/>
              </a:prstGeom>
              <a:blipFill>
                <a:blip r:embed="rId3"/>
                <a:stretch>
                  <a:fillRect l="-1277" t="-1600" b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90C1A-02CE-4CFC-9069-CE5C2B4B7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25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Bayes </a:t>
            </a:r>
            <a:r>
              <a:rPr lang="en-US" sz="4267"/>
              <a:t>Nets Inference</a:t>
            </a:r>
            <a:endParaRPr lang="en-US" sz="4267" dirty="0"/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Fei Fang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0F79A9-0791-4E56-835A-91DC902E8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667" y="1892058"/>
            <a:ext cx="6886665" cy="352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elimination: The basic ideas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9144000" cy="533400"/>
          </a:xfrm>
        </p:spPr>
        <p:txBody>
          <a:bodyPr/>
          <a:lstStyle/>
          <a:p>
            <a:r>
              <a:rPr lang="en-US" sz="2800" dirty="0"/>
              <a:t>Move summations inwards as far </a:t>
            </a:r>
            <a:r>
              <a:rPr lang="en-US" sz="2800"/>
              <a:t>as possible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639454" y="3051940"/>
                <a:ext cx="8409545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𝐵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454" y="3051940"/>
                <a:ext cx="8409545" cy="128734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04388" y="1752600"/>
                <a:ext cx="6756465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 </m:t>
                          </m:r>
                        </m:e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𝑗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𝑚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88" y="1752600"/>
                <a:ext cx="6756465" cy="1287340"/>
              </a:xfrm>
              <a:prstGeom prst="rect">
                <a:avLst/>
              </a:prstGeom>
              <a:blipFill>
                <a:blip r:embed="rId3"/>
                <a:stretch>
                  <a:fillRect t="-133333" r="-563" b="-18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670953" y="4731071"/>
                <a:ext cx="9779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953" y="4731071"/>
                <a:ext cx="97796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4244832" y="4453267"/>
                <a:ext cx="1000659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832" y="4453267"/>
                <a:ext cx="1000659" cy="12873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3447186" y="4766058"/>
                <a:ext cx="118429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186" y="4766058"/>
                <a:ext cx="118429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705598" y="4475154"/>
                <a:ext cx="1000659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𝑎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598" y="4475154"/>
                <a:ext cx="1000659" cy="12873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4849424" y="4789219"/>
                <a:ext cx="11165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424" y="4789219"/>
                <a:ext cx="1116588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8927761" y="4789220"/>
                <a:ext cx="19193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𝑎</m:t>
                          </m:r>
                        </m:e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761" y="4789220"/>
                <a:ext cx="1919372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6280177" y="4766058"/>
                <a:ext cx="151727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 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𝑗</m:t>
                          </m:r>
                        </m:e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177" y="4766058"/>
                <a:ext cx="1517275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7514858" y="4766683"/>
                <a:ext cx="16239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(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𝑚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|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𝑎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858" y="4766683"/>
                <a:ext cx="1623906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A7A70-0989-4030-B637-2416E9162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80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elimination: The basic ideas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9144000" cy="533400"/>
          </a:xfrm>
        </p:spPr>
        <p:txBody>
          <a:bodyPr/>
          <a:lstStyle/>
          <a:p>
            <a:r>
              <a:rPr lang="en-US" sz="2800" dirty="0"/>
              <a:t>Move summations inwards as far </a:t>
            </a:r>
            <a:r>
              <a:rPr lang="en-US" sz="2800"/>
              <a:t>as possible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639454" y="3051940"/>
                <a:ext cx="8409545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𝐵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454" y="3051940"/>
                <a:ext cx="8409545" cy="128734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04388" y="1752600"/>
                <a:ext cx="6756465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 </m:t>
                          </m:r>
                        </m:e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𝑗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𝑚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88" y="1752600"/>
                <a:ext cx="6756465" cy="1287340"/>
              </a:xfrm>
              <a:prstGeom prst="rect">
                <a:avLst/>
              </a:prstGeom>
              <a:blipFill>
                <a:blip r:embed="rId3"/>
                <a:stretch>
                  <a:fillRect t="-133333" r="-563" b="-18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670953" y="4731071"/>
                <a:ext cx="9779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953" y="4731071"/>
                <a:ext cx="97796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436625" y="4453267"/>
                <a:ext cx="1000659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625" y="4453267"/>
                <a:ext cx="1000659" cy="12873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812893" y="4804549"/>
                <a:ext cx="118429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2893" y="4804549"/>
                <a:ext cx="118429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068201" y="4453656"/>
                <a:ext cx="1000659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𝑎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201" y="4453656"/>
                <a:ext cx="1000659" cy="12873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860281" y="4750986"/>
                <a:ext cx="11165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281" y="4750986"/>
                <a:ext cx="1116588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119554" y="4789220"/>
                <a:ext cx="19193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𝑎</m:t>
                          </m:r>
                        </m:e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554" y="4789220"/>
                <a:ext cx="1919372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642780" y="4744560"/>
                <a:ext cx="151727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 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𝑗</m:t>
                          </m:r>
                        </m:e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780" y="4744560"/>
                <a:ext cx="1517275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706651" y="4766683"/>
                <a:ext cx="16239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(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𝑚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|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𝑎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651" y="4766683"/>
                <a:ext cx="1623906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A7A70-0989-4030-B637-2416E9162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785600" cy="472916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function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008000"/>
                </a:solidFill>
              </a:rPr>
              <a:t>VariableElimination</a:t>
            </a:r>
            <a:r>
              <a:rPr lang="en-US" dirty="0"/>
              <a:t>(</a:t>
            </a:r>
            <a:r>
              <a:rPr lang="en-US" i="1" dirty="0">
                <a:solidFill>
                  <a:srgbClr val="0000FF"/>
                </a:solidFill>
              </a:rPr>
              <a:t>Q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b="1" i="1" dirty="0">
                <a:solidFill>
                  <a:srgbClr val="0000FF"/>
                </a:solidFill>
              </a:rPr>
              <a:t>e</a:t>
            </a:r>
            <a:r>
              <a:rPr lang="en-US" dirty="0"/>
              <a:t>, </a:t>
            </a:r>
            <a:r>
              <a:rPr lang="en-US" i="1" dirty="0" err="1">
                <a:solidFill>
                  <a:srgbClr val="0000FF"/>
                </a:solidFill>
              </a:rPr>
              <a:t>bn</a:t>
            </a:r>
            <a:r>
              <a:rPr lang="en-US" dirty="0"/>
              <a:t>) </a:t>
            </a:r>
            <a:r>
              <a:rPr lang="en-US" b="1" dirty="0">
                <a:solidFill>
                  <a:schemeClr val="tx2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a distribution over </a:t>
            </a:r>
            <a:r>
              <a:rPr lang="en-US" i="1" dirty="0">
                <a:solidFill>
                  <a:srgbClr val="0000FF"/>
                </a:solidFill>
              </a:rPr>
              <a:t>Q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00FF"/>
                </a:solidFill>
              </a:rPr>
              <a:t>    factors</a:t>
            </a:r>
            <a:r>
              <a:rPr lang="en-US" dirty="0"/>
              <a:t> ← [ ]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    for each </a:t>
            </a:r>
            <a:r>
              <a:rPr lang="en-US" i="1" dirty="0">
                <a:solidFill>
                  <a:srgbClr val="0000FF"/>
                </a:solidFill>
              </a:rPr>
              <a:t>var</a:t>
            </a:r>
            <a:r>
              <a:rPr lang="en-US" dirty="0"/>
              <a:t> </a:t>
            </a:r>
            <a:r>
              <a:rPr lang="en-US" b="1" dirty="0">
                <a:solidFill>
                  <a:schemeClr val="tx2"/>
                </a:solidFill>
              </a:rPr>
              <a:t>in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ORDER</a:t>
            </a:r>
            <a:r>
              <a:rPr lang="en-US" dirty="0"/>
              <a:t>(</a:t>
            </a:r>
            <a:r>
              <a:rPr lang="en-US" i="1" dirty="0" err="1">
                <a:solidFill>
                  <a:srgbClr val="0000FF"/>
                </a:solidFill>
              </a:rPr>
              <a:t>bn</a:t>
            </a:r>
            <a:r>
              <a:rPr lang="en-US" dirty="0" err="1"/>
              <a:t>.vars</a:t>
            </a:r>
            <a:r>
              <a:rPr lang="en-US" dirty="0"/>
              <a:t>) </a:t>
            </a:r>
            <a:r>
              <a:rPr lang="en-US" b="1" dirty="0">
                <a:solidFill>
                  <a:schemeClr val="tx2"/>
                </a:solidFill>
              </a:rPr>
              <a:t>do</a:t>
            </a:r>
            <a:r>
              <a:rPr lang="en-US" b="1" dirty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i="1" dirty="0">
                <a:solidFill>
                  <a:srgbClr val="0000FF"/>
                </a:solidFill>
              </a:rPr>
              <a:t>factors</a:t>
            </a:r>
            <a:r>
              <a:rPr lang="en-US" dirty="0"/>
              <a:t> ← [</a:t>
            </a:r>
            <a:r>
              <a:rPr lang="en-US" dirty="0">
                <a:solidFill>
                  <a:srgbClr val="008000"/>
                </a:solidFill>
              </a:rPr>
              <a:t>MAKE-FACTOR</a:t>
            </a:r>
            <a:r>
              <a:rPr lang="en-US" dirty="0"/>
              <a:t>(</a:t>
            </a:r>
            <a:r>
              <a:rPr lang="en-US" i="1" dirty="0">
                <a:solidFill>
                  <a:srgbClr val="0000FF"/>
                </a:solidFill>
              </a:rPr>
              <a:t>var</a:t>
            </a:r>
            <a:r>
              <a:rPr lang="en-US" dirty="0"/>
              <a:t>, </a:t>
            </a:r>
            <a:r>
              <a:rPr lang="en-US" b="1" i="1" dirty="0">
                <a:solidFill>
                  <a:srgbClr val="0000FF"/>
                </a:solidFill>
              </a:rPr>
              <a:t>e</a:t>
            </a:r>
            <a:r>
              <a:rPr lang="en-US" dirty="0"/>
              <a:t>)|</a:t>
            </a:r>
            <a:r>
              <a:rPr lang="en-US" i="1" dirty="0">
                <a:solidFill>
                  <a:srgbClr val="0000FF"/>
                </a:solidFill>
              </a:rPr>
              <a:t>factors</a:t>
            </a:r>
            <a:r>
              <a:rPr lang="en-US" dirty="0"/>
              <a:t>] </a:t>
            </a:r>
          </a:p>
          <a:p>
            <a:pPr marL="0" indent="0">
              <a:buNone/>
            </a:pPr>
            <a:r>
              <a:rPr lang="en-US" b="1" dirty="0"/>
              <a:t>        </a:t>
            </a:r>
            <a:r>
              <a:rPr lang="en-US" b="1" dirty="0">
                <a:solidFill>
                  <a:schemeClr val="tx2"/>
                </a:solidFill>
              </a:rPr>
              <a:t>if</a:t>
            </a:r>
            <a:r>
              <a:rPr lang="en-US" b="1" dirty="0"/>
              <a:t> </a:t>
            </a:r>
            <a:r>
              <a:rPr lang="en-US" i="1" dirty="0">
                <a:solidFill>
                  <a:srgbClr val="0000FF"/>
                </a:solidFill>
              </a:rPr>
              <a:t>var</a:t>
            </a:r>
            <a:r>
              <a:rPr lang="en-US" dirty="0"/>
              <a:t> is a hidden variable </a:t>
            </a:r>
            <a:r>
              <a:rPr lang="en-US" b="1" dirty="0">
                <a:solidFill>
                  <a:schemeClr val="tx2"/>
                </a:solidFill>
              </a:rPr>
              <a:t>then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i="1" dirty="0">
                <a:solidFill>
                  <a:srgbClr val="0000FF"/>
                </a:solidFill>
              </a:rPr>
              <a:t>factors</a:t>
            </a:r>
            <a:r>
              <a:rPr lang="en-US" dirty="0"/>
              <a:t> ← </a:t>
            </a:r>
            <a:r>
              <a:rPr lang="en-US" dirty="0">
                <a:solidFill>
                  <a:srgbClr val="008000"/>
                </a:solidFill>
              </a:rPr>
              <a:t>SUM-OUT</a:t>
            </a:r>
            <a:r>
              <a:rPr lang="en-US" dirty="0"/>
              <a:t>(</a:t>
            </a:r>
            <a:r>
              <a:rPr lang="en-US" i="1" dirty="0" err="1">
                <a:solidFill>
                  <a:srgbClr val="0000FF"/>
                </a:solidFill>
              </a:rPr>
              <a:t>var</a:t>
            </a:r>
            <a:r>
              <a:rPr lang="en-US" dirty="0" err="1"/>
              <a:t>,</a:t>
            </a:r>
            <a:r>
              <a:rPr lang="en-US" i="1" dirty="0" err="1">
                <a:solidFill>
                  <a:srgbClr val="0000FF"/>
                </a:solidFill>
              </a:rPr>
              <a:t>factors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    return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NORMALIZE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POINTWISE-PRODUCT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factors</a:t>
            </a:r>
            <a:r>
              <a:rPr lang="en-US" dirty="0"/>
              <a:t>))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14B23-59C9-41A3-93A4-9A22F1191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841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762000" y="3276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Choose 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00400" y="4179888"/>
            <a:ext cx="762000" cy="685800"/>
            <a:chOff x="3200400" y="4179888"/>
            <a:chExt cx="762000" cy="685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6635" name="AutoShape 24"/>
            <p:cNvSpPr>
              <a:spLocks noChangeArrowheads="1"/>
            </p:cNvSpPr>
            <p:nvPr/>
          </p:nvSpPr>
          <p:spPr bwMode="auto">
            <a:xfrm>
              <a:off x="3200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639" name="Picture 3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063" y="4421188"/>
              <a:ext cx="219075" cy="20161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6629400" y="4179888"/>
            <a:ext cx="762000" cy="685800"/>
            <a:chOff x="4343400" y="4179888"/>
            <a:chExt cx="762000" cy="685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6636" name="AutoShape 26"/>
            <p:cNvSpPr>
              <a:spLocks noChangeArrowheads="1"/>
            </p:cNvSpPr>
            <p:nvPr/>
          </p:nvSpPr>
          <p:spPr bwMode="auto">
            <a:xfrm>
              <a:off x="4343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640" name="Picture 3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4394200"/>
              <a:ext cx="242888" cy="25400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914400" y="2362200"/>
            <a:ext cx="76962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|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,</a:t>
            </a:r>
            <a:r>
              <a:rPr lang="en-US" sz="2800" i="1" dirty="0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i="1" dirty="0">
                <a:solidFill>
                  <a:schemeClr val="tx2"/>
                </a:solidFill>
              </a:rPr>
              <a:t>     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447800"/>
            <a:ext cx="263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Query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 </a:t>
            </a:r>
            <a:r>
              <a:rPr lang="en-US" sz="2800" dirty="0">
                <a:solidFill>
                  <a:schemeClr val="tx2"/>
                </a:solidFill>
              </a:rPr>
              <a:t>| 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>
                <a:solidFill>
                  <a:schemeClr val="tx2"/>
                </a:solidFill>
              </a:rPr>
              <a:t>)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14400" y="3733800"/>
            <a:ext cx="2057400" cy="1384995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|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,</a:t>
            </a:r>
            <a:r>
              <a:rPr lang="en-US" sz="2800" i="1" dirty="0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     </a:t>
            </a:r>
          </a:p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endParaRPr lang="en-US" sz="2800" i="1" dirty="0">
              <a:solidFill>
                <a:schemeClr val="tx2"/>
              </a:solidFill>
            </a:endParaRPr>
          </a:p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39000" y="4267200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 err="1">
                <a:solidFill>
                  <a:schemeClr val="tx2"/>
                </a:solidFill>
              </a:rPr>
              <a:t>,</a:t>
            </a:r>
            <a:r>
              <a:rPr lang="en-US" sz="2800" i="1" dirty="0" err="1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14400" y="5486400"/>
            <a:ext cx="51054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 err="1">
                <a:solidFill>
                  <a:schemeClr val="tx2"/>
                </a:solidFill>
              </a:rPr>
              <a:t>,</a:t>
            </a:r>
            <a:r>
              <a:rPr lang="en-US" sz="2800" i="1" dirty="0" err="1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91624" y="4259590"/>
            <a:ext cx="2632975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dirty="0" err="1">
                <a:solidFill>
                  <a:schemeClr val="tx2"/>
                </a:solidFill>
              </a:rPr>
              <a:t>A,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 err="1">
                <a:solidFill>
                  <a:schemeClr val="tx2"/>
                </a:solidFill>
              </a:rPr>
              <a:t>,</a:t>
            </a:r>
            <a:r>
              <a:rPr lang="en-US" sz="2800" i="1" dirty="0" err="1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17" name="Picture 16" descr="alarm.png">
            <a:extLst>
              <a:ext uri="{FF2B5EF4-FFF2-40B4-BE49-F238E27FC236}">
                <a16:creationId xmlns:a16="http://schemas.microsoft.com/office/drawing/2014/main" id="{52B0E90F-E1BB-4439-98E3-5BA165D721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993" y="367131"/>
            <a:ext cx="1816908" cy="1905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6559F-993E-4B7D-8745-36600268F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92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3" grpId="0" animBg="1"/>
      <p:bldP spid="26" grpId="0"/>
      <p:bldP spid="27" grpId="0"/>
      <p:bldP spid="28" grpId="0" animBg="1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29709" name="AutoShape 22"/>
          <p:cNvSpPr>
            <a:spLocks noChangeArrowheads="1"/>
          </p:cNvSpPr>
          <p:nvPr/>
        </p:nvSpPr>
        <p:spPr bwMode="auto">
          <a:xfrm>
            <a:off x="7086600" y="5105400"/>
            <a:ext cx="1447800" cy="685800"/>
          </a:xfrm>
          <a:prstGeom prst="rightArrow">
            <a:avLst>
              <a:gd name="adj1" fmla="val 50000"/>
              <a:gd name="adj2" fmla="val 80486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Normalize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1295400" y="1905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Choose E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86200" y="2438400"/>
            <a:ext cx="762000" cy="685800"/>
            <a:chOff x="3200400" y="4179888"/>
            <a:chExt cx="762000" cy="685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0" name="AutoShape 24"/>
            <p:cNvSpPr>
              <a:spLocks noChangeArrowheads="1"/>
            </p:cNvSpPr>
            <p:nvPr/>
          </p:nvSpPr>
          <p:spPr bwMode="auto">
            <a:xfrm>
              <a:off x="3200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" name="Picture 33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063" y="4421188"/>
              <a:ext cx="219075" cy="20161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6934200" y="2438400"/>
            <a:ext cx="762000" cy="685800"/>
            <a:chOff x="4343400" y="4179888"/>
            <a:chExt cx="762000" cy="685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3" name="AutoShape 26"/>
            <p:cNvSpPr>
              <a:spLocks noChangeArrowheads="1"/>
            </p:cNvSpPr>
            <p:nvPr/>
          </p:nvSpPr>
          <p:spPr bwMode="auto">
            <a:xfrm>
              <a:off x="4343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4" name="Picture 34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4394200"/>
              <a:ext cx="242888" cy="25400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Rectangle 34"/>
          <p:cNvSpPr/>
          <p:nvPr/>
        </p:nvSpPr>
        <p:spPr>
          <a:xfrm>
            <a:off x="1447800" y="2362200"/>
            <a:ext cx="2286000" cy="954107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     </a:t>
            </a:r>
          </a:p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B,E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543800" y="2525712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371600" y="1229380"/>
            <a:ext cx="51054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 err="1">
                <a:solidFill>
                  <a:schemeClr val="tx2"/>
                </a:solidFill>
              </a:rPr>
              <a:t>,</a:t>
            </a:r>
            <a:r>
              <a:rPr lang="en-US" sz="2800" i="1" dirty="0" err="1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1295400" y="4456093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Finish with B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886200" y="5065693"/>
            <a:ext cx="762000" cy="685800"/>
            <a:chOff x="3200400" y="4179888"/>
            <a:chExt cx="762000" cy="685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0" name="AutoShape 24"/>
            <p:cNvSpPr>
              <a:spLocks noChangeArrowheads="1"/>
            </p:cNvSpPr>
            <p:nvPr/>
          </p:nvSpPr>
          <p:spPr bwMode="auto">
            <a:xfrm>
              <a:off x="3200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" name="Picture 3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063" y="4421188"/>
              <a:ext cx="219075" cy="20161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Rectangle 41"/>
          <p:cNvSpPr/>
          <p:nvPr/>
        </p:nvSpPr>
        <p:spPr>
          <a:xfrm>
            <a:off x="1447800" y="4913293"/>
            <a:ext cx="2286000" cy="954107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     </a:t>
            </a:r>
          </a:p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24400" y="5153005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,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371600" y="3617893"/>
            <a:ext cx="36576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229600" y="5181600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 </a:t>
            </a:r>
            <a:r>
              <a:rPr lang="en-US" sz="2800" dirty="0">
                <a:solidFill>
                  <a:schemeClr val="tx2"/>
                </a:solidFill>
              </a:rPr>
              <a:t>|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07786" y="2525712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dirty="0" err="1">
                <a:solidFill>
                  <a:schemeClr val="tx2"/>
                </a:solidFill>
              </a:rPr>
              <a:t>E,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24" name="Picture 23" descr="alarm.png">
            <a:extLst>
              <a:ext uri="{FF2B5EF4-FFF2-40B4-BE49-F238E27FC236}">
                <a16:creationId xmlns:a16="http://schemas.microsoft.com/office/drawing/2014/main" id="{4EAD292D-0F13-458B-A188-E4919F16A9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993" y="367131"/>
            <a:ext cx="1816908" cy="1905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8074C8-400C-4368-BCA1-758B19089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364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 animBg="1"/>
      <p:bldP spid="27" grpId="0"/>
      <p:bldP spid="35" grpId="0"/>
      <p:bldP spid="36" grpId="0"/>
      <p:bldP spid="38" grpId="0"/>
      <p:bldP spid="42" grpId="0"/>
      <p:bldP spid="43" grpId="0"/>
      <p:bldP spid="44" grpId="0" animBg="1"/>
      <p:bldP spid="45" grpId="0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335" y="249757"/>
            <a:ext cx="1736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B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|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j, 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) </a:t>
            </a:r>
          </a:p>
        </p:txBody>
      </p:sp>
      <p:pic>
        <p:nvPicPr>
          <p:cNvPr id="17" name="Picture 16" descr="alarm.png">
            <a:extLst>
              <a:ext uri="{FF2B5EF4-FFF2-40B4-BE49-F238E27FC236}">
                <a16:creationId xmlns:a16="http://schemas.microsoft.com/office/drawing/2014/main" id="{52B0E90F-E1BB-4439-98E3-5BA165D72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72" y="214470"/>
            <a:ext cx="1816908" cy="1905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A09132D-9AE9-4BBE-BC23-12E620494B31}"/>
                  </a:ext>
                </a:extLst>
              </p14:cNvPr>
              <p14:cNvContentPartPr/>
              <p14:nvPr/>
            </p14:nvContentPartPr>
            <p14:xfrm>
              <a:off x="1926720" y="57960"/>
              <a:ext cx="9926640" cy="6423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A09132D-9AE9-4BBE-BC23-12E620494B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17360" y="48600"/>
                <a:ext cx="9945360" cy="644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047453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Order matters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621102" y="1447800"/>
            <a:ext cx="10287000" cy="4572000"/>
          </a:xfrm>
        </p:spPr>
        <p:txBody>
          <a:bodyPr/>
          <a:lstStyle/>
          <a:p>
            <a:pPr lvl="1"/>
            <a:r>
              <a:rPr lang="en-US" sz="2800" dirty="0">
                <a:solidFill>
                  <a:srgbClr val="000090"/>
                </a:solidFill>
              </a:rPr>
              <a:t>Order the terms D, Z, A, B C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D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)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chemeClr val="tx2"/>
                </a:solidFill>
                <a:sym typeface="Symbol"/>
              </a:rPr>
              <a:t>z,a,b,c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P(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  <a:sym typeface="Symbol"/>
              </a:rPr>
              <a:t>       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z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a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b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c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Largest factor has 2 variables (D,Z)</a:t>
            </a:r>
          </a:p>
          <a:p>
            <a:pPr lvl="2"/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sz="2800" dirty="0">
                <a:solidFill>
                  <a:srgbClr val="000090"/>
                </a:solidFill>
              </a:rPr>
              <a:t>Order the terms A, B C, D, Z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D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)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chemeClr val="tx2"/>
                </a:solidFill>
                <a:sym typeface="Symbol"/>
              </a:rPr>
              <a:t>a,b,c,z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  <a:sym typeface="Symbol"/>
              </a:rPr>
              <a:t>       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a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b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c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z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Largest factor has 4 variables (A,B,C,D)</a:t>
            </a:r>
          </a:p>
          <a:p>
            <a:pPr lvl="2"/>
            <a:endParaRPr lang="en-US" sz="2400" dirty="0">
              <a:solidFill>
                <a:srgbClr val="000000"/>
              </a:solidFill>
              <a:ea typeface="ＭＳ Ｐゴシック" pitchFamily="34" charset="-128"/>
              <a:cs typeface="Calibri" pitchFamily="34" charset="0"/>
            </a:endParaRPr>
          </a:p>
          <a:p>
            <a:pPr lvl="1"/>
            <a:r>
              <a:rPr lang="en-US" sz="2800" dirty="0">
                <a:solidFill>
                  <a:srgbClr val="000090"/>
                </a:solidFill>
                <a:ea typeface="ＭＳ Ｐゴシック" pitchFamily="34" charset="-128"/>
                <a:cs typeface="Calibri" pitchFamily="34" charset="0"/>
              </a:rPr>
              <a:t>In general, with </a:t>
            </a:r>
            <a:r>
              <a:rPr lang="en-US" sz="2800" i="1" dirty="0">
                <a:solidFill>
                  <a:schemeClr val="tx2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800" dirty="0">
                <a:solidFill>
                  <a:srgbClr val="000090"/>
                </a:solidFill>
                <a:ea typeface="ＭＳ Ｐゴシック" pitchFamily="34" charset="-128"/>
                <a:cs typeface="Calibri" pitchFamily="34" charset="0"/>
              </a:rPr>
              <a:t> leaves, factor of size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  <a:cs typeface="Calibri" pitchFamily="34" charset="0"/>
              </a:rPr>
              <a:t>2</a:t>
            </a:r>
            <a:r>
              <a:rPr lang="en-US" sz="4000" i="1" baseline="30000" dirty="0">
                <a:solidFill>
                  <a:schemeClr val="tx2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endParaRPr lang="en-US" sz="4000" i="1" baseline="30000" dirty="0">
              <a:solidFill>
                <a:schemeClr val="tx2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848600" y="2017643"/>
            <a:ext cx="4163291" cy="1716157"/>
            <a:chOff x="4142509" y="1295400"/>
            <a:chExt cx="4163291" cy="1716157"/>
          </a:xfrm>
        </p:grpSpPr>
        <p:sp>
          <p:nvSpPr>
            <p:cNvPr id="86" name="Oval 85"/>
            <p:cNvSpPr/>
            <p:nvPr/>
          </p:nvSpPr>
          <p:spPr bwMode="auto">
            <a:xfrm>
              <a:off x="76477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D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7" name="Straight Arrow Connector 6"/>
            <p:cNvCxnSpPr>
              <a:stCxn id="11" idx="4"/>
              <a:endCxn id="34" idx="0"/>
            </p:cNvCxnSpPr>
            <p:nvPr/>
          </p:nvCxnSpPr>
          <p:spPr bwMode="auto">
            <a:xfrm>
              <a:off x="6168737" y="1849576"/>
              <a:ext cx="637309" cy="5490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1" idx="4"/>
              <a:endCxn id="12" idx="7"/>
            </p:cNvCxnSpPr>
            <p:nvPr/>
          </p:nvCxnSpPr>
          <p:spPr bwMode="auto">
            <a:xfrm flipH="1">
              <a:off x="4704225" y="1849576"/>
              <a:ext cx="1464512" cy="63882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1" idx="4"/>
              <a:endCxn id="13" idx="0"/>
            </p:cNvCxnSpPr>
            <p:nvPr/>
          </p:nvCxnSpPr>
          <p:spPr bwMode="auto">
            <a:xfrm flipH="1">
              <a:off x="5614555" y="1849576"/>
              <a:ext cx="554182" cy="5490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 bwMode="auto">
            <a:xfrm>
              <a:off x="5839691" y="1295400"/>
              <a:ext cx="658091" cy="55417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Z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1425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A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2855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B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Straight Arrow Connector 40"/>
            <p:cNvCxnSpPr>
              <a:stCxn id="11" idx="4"/>
              <a:endCxn id="86" idx="1"/>
            </p:cNvCxnSpPr>
            <p:nvPr/>
          </p:nvCxnSpPr>
          <p:spPr bwMode="auto">
            <a:xfrm>
              <a:off x="6168737" y="1849576"/>
              <a:ext cx="1575347" cy="63882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 bwMode="auto">
            <a:xfrm>
              <a:off x="6477000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FA385E-3226-4ED0-9A0C-4103E30EA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4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25570" y="419819"/>
            <a:ext cx="12192000" cy="1143000"/>
          </a:xfrm>
        </p:spPr>
        <p:txBody>
          <a:bodyPr/>
          <a:lstStyle/>
          <a:p>
            <a:r>
              <a:rPr lang="en-US" sz="4000" dirty="0">
                <a:ea typeface="ＭＳ Ｐゴシック" pitchFamily="34" charset="-128"/>
              </a:rPr>
              <a:t>VE: Computational and Space Complexity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11277600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The computational and space complexity of variable elimination is determined by the largest factor (and it’s space that kills you)</a:t>
            </a:r>
          </a:p>
          <a:p>
            <a:endParaRPr lang="en-US" sz="2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The elimination ordering can greatly affect the size of the largest factor.  </a:t>
            </a:r>
          </a:p>
          <a:p>
            <a:pPr lvl="1"/>
            <a:r>
              <a:rPr lang="en-US" sz="2800" dirty="0">
                <a:ea typeface="ＭＳ Ｐゴシック" pitchFamily="34" charset="-128"/>
              </a:rPr>
              <a:t>E.g., previous slide</a:t>
            </a:r>
            <a:r>
              <a:rPr lang="en-US" altLang="en-US" sz="2800" dirty="0">
                <a:ea typeface="ＭＳ Ｐゴシック" pitchFamily="34" charset="-128"/>
              </a:rPr>
              <a:t>’</a:t>
            </a:r>
            <a:r>
              <a:rPr lang="en-US" sz="2800" dirty="0">
                <a:ea typeface="ＭＳ Ｐゴシック" pitchFamily="34" charset="-128"/>
              </a:rPr>
              <a:t>s example 2</a:t>
            </a:r>
            <a:r>
              <a:rPr lang="en-US" sz="2800" baseline="30000" dirty="0">
                <a:ea typeface="ＭＳ Ｐゴシック" pitchFamily="34" charset="-128"/>
              </a:rPr>
              <a:t>n</a:t>
            </a:r>
            <a:r>
              <a:rPr lang="en-US" sz="2800" dirty="0">
                <a:ea typeface="ＭＳ Ｐゴシック" pitchFamily="34" charset="-128"/>
              </a:rPr>
              <a:t> vs. 2</a:t>
            </a:r>
          </a:p>
          <a:p>
            <a:endParaRPr lang="en-US" sz="2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Does there always exist an ordering that only results in small factors?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ea typeface="ＭＳ Ｐゴシック" pitchFamily="34" charset="-128"/>
              </a:rPr>
              <a:t>No!</a:t>
            </a:r>
          </a:p>
          <a:p>
            <a:endParaRPr lang="en-US" sz="3600" dirty="0">
              <a:ea typeface="ＭＳ Ｐゴシック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7BC2A6-BD16-46BE-A0E5-291E7679C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3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elimination: The basic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9144000" cy="4729164"/>
          </a:xfrm>
        </p:spPr>
        <p:txBody>
          <a:bodyPr/>
          <a:lstStyle/>
          <a:p>
            <a:r>
              <a:rPr lang="en-US" sz="2800" dirty="0"/>
              <a:t>Move summations inwards as far as possible</a:t>
            </a:r>
          </a:p>
          <a:p>
            <a:pPr lvl="1"/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B</a:t>
            </a:r>
            <a:r>
              <a:rPr lang="en-US" sz="2400" dirty="0">
                <a:solidFill>
                  <a:schemeClr val="tx2"/>
                </a:solidFill>
              </a:rPr>
              <a:t> |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j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,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m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)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b="1" dirty="0">
                <a:solidFill>
                  <a:srgbClr val="00B050"/>
                </a:solidFill>
                <a:sym typeface="Symbol"/>
              </a:rPr>
              <a:t></a:t>
            </a:r>
            <a:r>
              <a:rPr lang="en-US" sz="2400" b="1" i="1" baseline="-25000" dirty="0" err="1">
                <a:solidFill>
                  <a:srgbClr val="00B050"/>
                </a:solidFill>
                <a:sym typeface="Symbol"/>
              </a:rPr>
              <a:t>e</a:t>
            </a:r>
            <a:r>
              <a:rPr lang="en-US" sz="2400" b="1" dirty="0" err="1">
                <a:solidFill>
                  <a:schemeClr val="accent2"/>
                </a:solidFill>
                <a:sym typeface="Symbol"/>
              </a:rPr>
              <a:t></a:t>
            </a:r>
            <a:r>
              <a:rPr lang="en-US" sz="2400" b="1" i="1" baseline="-25000" dirty="0" err="1">
                <a:solidFill>
                  <a:schemeClr val="accent2"/>
                </a:solidFill>
                <a:sym typeface="Symbol"/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B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,</a:t>
            </a:r>
            <a:r>
              <a:rPr lang="en-US" sz="2400" i="1" dirty="0" err="1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j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m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marL="457176" lvl="1" indent="0">
              <a:buNone/>
            </a:pPr>
            <a:r>
              <a:rPr lang="en-US" sz="2400" i="1" dirty="0">
                <a:solidFill>
                  <a:schemeClr val="tx2"/>
                </a:solidFill>
                <a:sym typeface="Symbol"/>
              </a:rPr>
              <a:t>                    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B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b="1" dirty="0">
                <a:solidFill>
                  <a:srgbClr val="00B050"/>
                </a:solidFill>
                <a:sym typeface="Symbol"/>
              </a:rPr>
              <a:t></a:t>
            </a:r>
            <a:r>
              <a:rPr lang="en-US" sz="2400" b="1" i="1" baseline="-25000" dirty="0">
                <a:solidFill>
                  <a:srgbClr val="00B050"/>
                </a:solidFill>
                <a:sym typeface="Symbol"/>
              </a:rPr>
              <a:t>e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b="1" dirty="0">
                <a:solidFill>
                  <a:schemeClr val="accent2"/>
                </a:solidFill>
                <a:sym typeface="Symbol"/>
              </a:rPr>
              <a:t></a:t>
            </a:r>
            <a:r>
              <a:rPr lang="en-US" sz="2400" b="1" i="1" baseline="-25000" dirty="0">
                <a:solidFill>
                  <a:schemeClr val="accent2"/>
                </a:solidFill>
                <a:sym typeface="Symbol"/>
              </a:rPr>
              <a:t>a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,</a:t>
            </a:r>
            <a:r>
              <a:rPr lang="en-US" sz="2400" i="1" dirty="0" err="1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j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m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Do the calculation from the inside out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I.e., sum over 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rgbClr val="000000"/>
                </a:solidFill>
              </a:rPr>
              <a:t> first, then sum over </a:t>
            </a:r>
            <a:r>
              <a:rPr lang="en-US" sz="2400" i="1" dirty="0">
                <a:solidFill>
                  <a:schemeClr val="tx2"/>
                </a:solidFill>
              </a:rPr>
              <a:t>e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Problem: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,</a:t>
            </a:r>
            <a:r>
              <a:rPr lang="en-US" sz="2400" i="1" dirty="0" err="1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isn’t a single number, it’s a bunch of different numbers depending on the values of </a:t>
            </a:r>
            <a:r>
              <a:rPr lang="en-US" sz="2400" i="1" dirty="0">
                <a:solidFill>
                  <a:schemeClr val="tx2"/>
                </a:solidFill>
              </a:rPr>
              <a:t>B</a:t>
            </a:r>
            <a:r>
              <a:rPr lang="en-US" sz="2400" dirty="0">
                <a:solidFill>
                  <a:srgbClr val="000000"/>
                </a:solidFill>
              </a:rPr>
              <a:t> and </a:t>
            </a:r>
            <a:r>
              <a:rPr lang="en-US" sz="2400" i="1" dirty="0">
                <a:solidFill>
                  <a:schemeClr val="tx2"/>
                </a:solidFill>
              </a:rPr>
              <a:t>e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Solution: use arrays of numbers (of various dimensions) with appropriate operations on them; these are called </a:t>
            </a:r>
            <a:r>
              <a:rPr lang="en-US" sz="2400" dirty="0">
                <a:solidFill>
                  <a:srgbClr val="C00000"/>
                </a:solidFill>
              </a:rPr>
              <a:t>factors</a:t>
            </a:r>
          </a:p>
          <a:p>
            <a:pPr lvl="1"/>
            <a:endParaRPr lang="en-US" sz="2400" dirty="0">
              <a:solidFill>
                <a:srgbClr val="000000"/>
              </a:solidFill>
            </a:endParaRPr>
          </a:p>
          <a:p>
            <a:pPr lvl="1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1447800"/>
            <a:ext cx="4133849" cy="23622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0A58A-EE88-4E3D-BCBA-3B30C1B30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67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371600"/>
            <a:ext cx="4093443" cy="1286637"/>
          </a:xfrm>
          <a:prstGeom prst="rect">
            <a:avLst/>
          </a:prstGeom>
        </p:spPr>
      </p:pic>
      <p:sp>
        <p:nvSpPr>
          <p:cNvPr id="30729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Operation 1: </a:t>
            </a:r>
            <a:r>
              <a:rPr lang="en-US" dirty="0" err="1">
                <a:ea typeface="ＭＳ Ｐゴシック" pitchFamily="34" charset="-128"/>
              </a:rPr>
              <a:t>Pointwise</a:t>
            </a:r>
            <a:r>
              <a:rPr lang="en-US" dirty="0">
                <a:ea typeface="ＭＳ Ｐゴシック" pitchFamily="34" charset="-128"/>
              </a:rPr>
              <a:t> product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1"/>
            <a:ext cx="7162800" cy="2590800"/>
          </a:xfrm>
        </p:spPr>
        <p:txBody>
          <a:bodyPr/>
          <a:lstStyle/>
          <a:p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First basic operation: </a:t>
            </a:r>
            <a:r>
              <a:rPr lang="en-US" sz="2400" dirty="0" err="1">
                <a:solidFill>
                  <a:srgbClr val="CC0000"/>
                </a:solidFill>
                <a:ea typeface="ＭＳ Ｐゴシック" pitchFamily="34" charset="-128"/>
              </a:rPr>
              <a:t>pointwise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 product 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of factors </a:t>
            </a:r>
            <a:r>
              <a:rPr lang="en-US" sz="2400" dirty="0">
                <a:ea typeface="ＭＳ Ｐゴシック" pitchFamily="34" charset="-128"/>
              </a:rPr>
              <a:t>(similar to a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database join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, </a:t>
            </a:r>
            <a:r>
              <a:rPr lang="en-US" sz="2400" b="1" i="1" dirty="0">
                <a:solidFill>
                  <a:srgbClr val="0000FF"/>
                </a:solidFill>
                <a:ea typeface="ＭＳ Ｐゴシック" pitchFamily="34" charset="-128"/>
              </a:rPr>
              <a:t>not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 matrix multiply!)</a:t>
            </a:r>
            <a:endParaRPr lang="en-US" sz="2400" b="1" i="1" dirty="0">
              <a:solidFill>
                <a:srgbClr val="000090"/>
              </a:solidFill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New factor has</a:t>
            </a:r>
            <a:r>
              <a:rPr lang="en-US" sz="2000" b="1" i="1" dirty="0">
                <a:solidFill>
                  <a:srgbClr val="0000FF"/>
                </a:solidFill>
                <a:ea typeface="ＭＳ Ｐゴシック" pitchFamily="34" charset="-128"/>
              </a:rPr>
              <a:t> union </a:t>
            </a:r>
            <a:r>
              <a:rPr lang="en-US" sz="2000" dirty="0">
                <a:ea typeface="ＭＳ Ｐゴシック" pitchFamily="34" charset="-128"/>
              </a:rPr>
              <a:t>of variables of the two original factors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Each entry is the product of the corresponding entries from the original factors</a:t>
            </a: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 x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|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 = 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ct val="0"/>
              </a:spcBef>
            </a:pPr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0200" y="4191000"/>
            <a:ext cx="94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|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4415135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21461" y="4186535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graphicFrame>
        <p:nvGraphicFramePr>
          <p:cNvPr id="23" name="Group 4"/>
          <p:cNvGraphicFramePr>
            <a:graphicFrameLocks noGrp="1"/>
          </p:cNvGraphicFramePr>
          <p:nvPr/>
        </p:nvGraphicFramePr>
        <p:xfrm>
          <a:off x="8153400" y="47244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Group 4"/>
          <p:cNvGraphicFramePr>
            <a:graphicFrameLocks noGrp="1"/>
          </p:cNvGraphicFramePr>
          <p:nvPr/>
        </p:nvGraphicFramePr>
        <p:xfrm>
          <a:off x="4953000" y="4724400"/>
          <a:ext cx="2133600" cy="1476375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" name="Group 4"/>
          <p:cNvGraphicFramePr>
            <a:graphicFrameLocks noGrp="1"/>
          </p:cNvGraphicFramePr>
          <p:nvPr/>
        </p:nvGraphicFramePr>
        <p:xfrm>
          <a:off x="2971800" y="4953000"/>
          <a:ext cx="1485900" cy="983548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495800" y="51816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56902" y="5181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=</a:t>
            </a:r>
          </a:p>
        </p:txBody>
      </p:sp>
      <p:graphicFrame>
        <p:nvGraphicFramePr>
          <p:cNvPr id="13" name="Group 4"/>
          <p:cNvGraphicFramePr>
            <a:graphicFrameLocks noGrp="1"/>
          </p:cNvGraphicFramePr>
          <p:nvPr/>
        </p:nvGraphicFramePr>
        <p:xfrm>
          <a:off x="8153400" y="47244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D545C9-F838-4D60-98A0-335863BF0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01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6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E99F2B-457A-4B4F-9FC7-0C07D5B86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93561" cy="5189856"/>
          </a:xfrm>
        </p:spPr>
        <p:txBody>
          <a:bodyPr/>
          <a:lstStyle/>
          <a:p>
            <a:r>
              <a:rPr lang="en-US" dirty="0"/>
              <a:t>What is the notation behind these generic queries?</a:t>
            </a:r>
          </a:p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is the probability of </a:t>
            </a:r>
            <a:r>
              <a:rPr lang="en-US" i="1" dirty="0">
                <a:solidFill>
                  <a:schemeClr val="tx1"/>
                </a:solidFill>
              </a:rPr>
              <a:t>this</a:t>
            </a:r>
            <a:r>
              <a:rPr lang="en-US" dirty="0">
                <a:solidFill>
                  <a:schemeClr val="tx1"/>
                </a:solidFill>
              </a:rPr>
              <a:t> given what I know?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are the probabilities of all the possible outcomes (given what I know)?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Which outcome is the most likely outcome (given what I know)?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C34F23-DBFD-4B43-A68C-4B55B192E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9278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Making larger factors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3" b="-2095"/>
          <a:stretch/>
        </p:blipFill>
        <p:spPr>
          <a:xfrm>
            <a:off x="2286000" y="1143000"/>
            <a:ext cx="6859656" cy="1991364"/>
          </a:xfrm>
          <a:prstGeom prst="rect">
            <a:avLst/>
          </a:prstGeom>
        </p:spPr>
      </p:pic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00400"/>
            <a:ext cx="7162800" cy="1295400"/>
          </a:xfrm>
        </p:spPr>
        <p:txBody>
          <a:bodyPr/>
          <a:lstStyle/>
          <a:p>
            <a:pPr lvl="4"/>
            <a:endParaRPr lang="en-US" sz="12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J|A</a:t>
            </a:r>
            <a:r>
              <a:rPr lang="en-US" sz="2400" dirty="0">
                <a:solidFill>
                  <a:schemeClr val="tx2"/>
                </a:solidFill>
              </a:rPr>
              <a:t>)  x 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M|A</a:t>
            </a:r>
            <a:r>
              <a:rPr lang="en-US" sz="2400" dirty="0">
                <a:solidFill>
                  <a:schemeClr val="tx2"/>
                </a:solidFill>
              </a:rPr>
              <a:t>)  = 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J,M|A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ct val="0"/>
              </a:spcBef>
            </a:pPr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0661" y="4186535"/>
            <a:ext cx="94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J|A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1600200" y="47244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38600" y="51816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6902" y="5181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4861" y="4191000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M|A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graphicFrame>
        <p:nvGraphicFramePr>
          <p:cNvPr id="10" name="Group 4"/>
          <p:cNvGraphicFramePr>
            <a:graphicFrameLocks noGrp="1"/>
          </p:cNvGraphicFramePr>
          <p:nvPr/>
        </p:nvGraphicFramePr>
        <p:xfrm>
          <a:off x="4648200" y="4728865"/>
          <a:ext cx="2286000" cy="1476375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factor-a-fal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010" y="4215548"/>
            <a:ext cx="2108415" cy="1401811"/>
          </a:xfrm>
          <a:prstGeom prst="rect">
            <a:avLst/>
          </a:prstGeom>
        </p:spPr>
      </p:pic>
      <p:pic>
        <p:nvPicPr>
          <p:cNvPr id="13" name="Picture 12" descr="factor-a-tr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2000"/>
            <a:ext cx="2375065" cy="15368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44200" y="5791200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A=true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55586" y="5257800"/>
            <a:ext cx="86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A=false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57169" y="3657600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M|A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4D574FF-A7B8-4370-9BE4-95104925A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97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Making larger factors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3" b="-2095"/>
          <a:stretch/>
        </p:blipFill>
        <p:spPr>
          <a:xfrm>
            <a:off x="2286000" y="1143000"/>
            <a:ext cx="6859656" cy="1991364"/>
          </a:xfrm>
          <a:prstGeom prst="rect">
            <a:avLst/>
          </a:prstGeom>
        </p:spPr>
      </p:pic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00400"/>
            <a:ext cx="10591800" cy="2057400"/>
          </a:xfrm>
        </p:spPr>
        <p:txBody>
          <a:bodyPr/>
          <a:lstStyle/>
          <a:p>
            <a:pPr lvl="4"/>
            <a:endParaRPr lang="en-US" sz="14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ea typeface="ＭＳ Ｐゴシック" pitchFamily="34" charset="-128"/>
              </a:rPr>
              <a:t>Example: </a:t>
            </a:r>
            <a:r>
              <a:rPr lang="en-US" sz="2800" i="1" dirty="0">
                <a:solidFill>
                  <a:schemeClr val="tx2"/>
                </a:solidFill>
              </a:rPr>
              <a:t>f</a:t>
            </a:r>
            <a:r>
              <a:rPr lang="en-US" sz="2800" i="1" baseline="-25000" dirty="0">
                <a:solidFill>
                  <a:schemeClr val="tx2"/>
                </a:solidFill>
              </a:rPr>
              <a:t>1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U,V</a:t>
            </a:r>
            <a:r>
              <a:rPr lang="en-US" sz="2800" dirty="0">
                <a:solidFill>
                  <a:schemeClr val="tx2"/>
                </a:solidFill>
              </a:rPr>
              <a:t>)  x  </a:t>
            </a:r>
            <a:r>
              <a:rPr lang="en-US" sz="2800" i="1" dirty="0">
                <a:solidFill>
                  <a:schemeClr val="tx2"/>
                </a:solidFill>
              </a:rPr>
              <a:t>f</a:t>
            </a:r>
            <a:r>
              <a:rPr lang="en-US" sz="2800" i="1" baseline="-25000" dirty="0">
                <a:solidFill>
                  <a:schemeClr val="tx2"/>
                </a:solidFill>
              </a:rPr>
              <a:t>2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V,W</a:t>
            </a:r>
            <a:r>
              <a:rPr lang="en-US" sz="2800" dirty="0">
                <a:solidFill>
                  <a:schemeClr val="tx2"/>
                </a:solidFill>
              </a:rPr>
              <a:t>) x  </a:t>
            </a:r>
            <a:r>
              <a:rPr lang="en-US" sz="2800" i="1" dirty="0">
                <a:solidFill>
                  <a:schemeClr val="tx2"/>
                </a:solidFill>
              </a:rPr>
              <a:t>f</a:t>
            </a:r>
            <a:r>
              <a:rPr lang="en-US" sz="2800" i="1" baseline="-25000" dirty="0">
                <a:solidFill>
                  <a:schemeClr val="tx2"/>
                </a:solidFill>
              </a:rPr>
              <a:t>3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W,X</a:t>
            </a:r>
            <a:r>
              <a:rPr lang="en-US" sz="2800" dirty="0">
                <a:solidFill>
                  <a:schemeClr val="tx2"/>
                </a:solidFill>
              </a:rPr>
              <a:t>)  =  </a:t>
            </a:r>
            <a:r>
              <a:rPr lang="en-US" sz="2800" i="1" dirty="0">
                <a:solidFill>
                  <a:schemeClr val="tx2"/>
                </a:solidFill>
              </a:rPr>
              <a:t>f</a:t>
            </a:r>
            <a:r>
              <a:rPr lang="en-US" sz="2800" i="1" baseline="-25000" dirty="0">
                <a:solidFill>
                  <a:schemeClr val="tx2"/>
                </a:solidFill>
              </a:rPr>
              <a:t>4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U,V,W,X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ct val="0"/>
              </a:spcBef>
            </a:pPr>
            <a:endParaRPr lang="en-US" sz="28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ea typeface="ＭＳ Ｐゴシック" pitchFamily="34" charset="-128"/>
              </a:rPr>
              <a:t>Sizes: </a:t>
            </a:r>
            <a:r>
              <a:rPr lang="en-US" sz="2800" dirty="0">
                <a:solidFill>
                  <a:schemeClr val="tx2"/>
                </a:solidFill>
              </a:rPr>
              <a:t>[10,10]  x  [10,10] x  [10,10] =  [10,10,10,10] </a:t>
            </a:r>
          </a:p>
          <a:p>
            <a:pPr>
              <a:spcBef>
                <a:spcPct val="0"/>
              </a:spcBef>
            </a:pPr>
            <a:endParaRPr lang="en-US" sz="2800" dirty="0">
              <a:solidFill>
                <a:srgbClr val="00009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000090"/>
                </a:solidFill>
              </a:rPr>
              <a:t>I.e., 300 numbers blows up to 10,000 numbers!</a:t>
            </a:r>
          </a:p>
          <a:p>
            <a:pPr>
              <a:spcBef>
                <a:spcPct val="0"/>
              </a:spcBef>
            </a:pPr>
            <a:endParaRPr lang="en-US" sz="2800" dirty="0">
              <a:solidFill>
                <a:srgbClr val="00009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000090"/>
                </a:solidFill>
              </a:rPr>
              <a:t>Factor blowup can make VE very expensive</a:t>
            </a:r>
          </a:p>
          <a:p>
            <a:pPr>
              <a:spcBef>
                <a:spcPct val="0"/>
              </a:spcBef>
            </a:pPr>
            <a:endParaRPr lang="en-US" sz="2800" dirty="0">
              <a:solidFill>
                <a:srgbClr val="CC00CC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C71D3B-7BD9-4421-884B-3C5DB6FBB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4930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447800"/>
            <a:ext cx="5065966" cy="3583354"/>
          </a:xfrm>
          <a:prstGeom prst="rect">
            <a:avLst/>
          </a:prstGeom>
        </p:spPr>
      </p:pic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Operation 2: Summing out a variable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97001"/>
            <a:ext cx="5867400" cy="2108199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Second basic operation: </a:t>
            </a:r>
            <a:r>
              <a:rPr lang="en-US" sz="2400" b="1" i="1" dirty="0">
                <a:solidFill>
                  <a:srgbClr val="CC0000"/>
                </a:solidFill>
                <a:ea typeface="ＭＳ Ｐゴシック" pitchFamily="34" charset="-128"/>
              </a:rPr>
              <a:t>summing out</a:t>
            </a:r>
            <a:r>
              <a:rPr lang="en-US" sz="2400" b="1" i="1" dirty="0">
                <a:solidFill>
                  <a:srgbClr val="000090"/>
                </a:solidFill>
                <a:ea typeface="ＭＳ Ｐゴシック" pitchFamily="34" charset="-128"/>
              </a:rPr>
              <a:t>     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(or eliminating) a variable from a factor</a:t>
            </a:r>
            <a:endParaRPr lang="en-US" sz="500" dirty="0">
              <a:ea typeface="ＭＳ Ｐゴシック" pitchFamily="34" charset="-128"/>
            </a:endParaRPr>
          </a:p>
          <a:p>
            <a:pPr lvl="1"/>
            <a:r>
              <a:rPr lang="en-US" sz="2400" dirty="0">
                <a:ea typeface="ＭＳ Ｐゴシック" pitchFamily="34" charset="-128"/>
              </a:rPr>
              <a:t>Shrinks a factor to a smaller one</a:t>
            </a:r>
            <a:endParaRPr lang="en-US" sz="16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j 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=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A,j</a:t>
            </a:r>
            <a:r>
              <a:rPr lang="en-US" sz="2400" dirty="0">
                <a:solidFill>
                  <a:schemeClr val="tx2"/>
                </a:solidFill>
              </a:rPr>
              <a:t>) +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A,</a:t>
            </a:r>
            <a:r>
              <a:rPr lang="en-US" sz="2400" dirty="0" err="1">
                <a:solidFill>
                  <a:schemeClr val="tx2"/>
                </a:solidFill>
                <a:sym typeface="Symbol"/>
              </a:rPr>
              <a:t></a:t>
            </a:r>
            <a:r>
              <a:rPr lang="en-US" sz="2400" i="1" dirty="0" err="1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 =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graphicFrame>
        <p:nvGraphicFramePr>
          <p:cNvPr id="11" name="Group 4"/>
          <p:cNvGraphicFramePr>
            <a:graphicFrameLocks noGrp="1"/>
          </p:cNvGraphicFramePr>
          <p:nvPr/>
        </p:nvGraphicFramePr>
        <p:xfrm>
          <a:off x="457200" y="44196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Group 4"/>
          <p:cNvGraphicFramePr>
            <a:graphicFrameLocks noGrp="1"/>
          </p:cNvGraphicFramePr>
          <p:nvPr/>
        </p:nvGraphicFramePr>
        <p:xfrm>
          <a:off x="5029200" y="4648200"/>
          <a:ext cx="1485900" cy="983548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34000" y="4114800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6800" y="3886200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048000" y="5029200"/>
            <a:ext cx="1676400" cy="3048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87789" y="4491653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out 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63699B-BECD-4C6F-BEC2-181B3C8B6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46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" grpId="0" animBg="1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973" y="3352800"/>
            <a:ext cx="4598193" cy="3252480"/>
          </a:xfrm>
          <a:prstGeom prst="rect">
            <a:avLst/>
          </a:prstGeom>
        </p:spPr>
      </p:pic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Summing out from a product of factors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97001"/>
            <a:ext cx="11847766" cy="3555999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Project the factors each way first, then sum the products</a:t>
            </a:r>
          </a:p>
          <a:p>
            <a:pPr marL="342882" lvl="1" indent="-342882">
              <a:buClr>
                <a:schemeClr val="accent2"/>
              </a:buClr>
            </a:pPr>
            <a:r>
              <a:rPr lang="en-US" dirty="0">
                <a:ea typeface="ＭＳ Ｐゴシック" pitchFamily="34" charset="-128"/>
              </a:rPr>
              <a:t>Example: </a:t>
            </a:r>
            <a:r>
              <a:rPr lang="en-US" sz="3200" dirty="0">
                <a:solidFill>
                  <a:schemeClr val="accent2"/>
                </a:solidFill>
                <a:sym typeface="Symbol"/>
              </a:rPr>
              <a:t></a:t>
            </a:r>
            <a:r>
              <a:rPr lang="en-US" sz="3200" i="1" baseline="-25000" dirty="0">
                <a:solidFill>
                  <a:schemeClr val="accent2"/>
                </a:solidFill>
                <a:sym typeface="Symbol"/>
              </a:rPr>
              <a:t>a </a:t>
            </a:r>
            <a:r>
              <a:rPr lang="en-US" sz="3200" i="1" dirty="0">
                <a:solidFill>
                  <a:srgbClr val="FF0000"/>
                </a:solidFill>
              </a:rPr>
              <a:t>P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i="1" dirty="0" err="1">
                <a:solidFill>
                  <a:srgbClr val="FF0000"/>
                </a:solidFill>
              </a:rPr>
              <a:t>a</a:t>
            </a:r>
            <a:r>
              <a:rPr lang="en-US" sz="3200" dirty="0" err="1">
                <a:solidFill>
                  <a:srgbClr val="FF0000"/>
                </a:solidFill>
              </a:rPr>
              <a:t>|</a:t>
            </a:r>
            <a:r>
              <a:rPr lang="en-US" sz="3200" i="1" dirty="0" err="1">
                <a:solidFill>
                  <a:srgbClr val="FF0000"/>
                </a:solidFill>
              </a:rPr>
              <a:t>B</a:t>
            </a:r>
            <a:r>
              <a:rPr lang="en-US" sz="3200" dirty="0" err="1">
                <a:solidFill>
                  <a:srgbClr val="FF0000"/>
                </a:solidFill>
              </a:rPr>
              <a:t>,</a:t>
            </a:r>
            <a:r>
              <a:rPr lang="en-US" sz="3200" i="1" dirty="0" err="1">
                <a:solidFill>
                  <a:srgbClr val="FF0000"/>
                </a:solidFill>
              </a:rPr>
              <a:t>e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  <a:r>
              <a:rPr lang="en-US" sz="3200" i="1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00B050"/>
                </a:solidFill>
              </a:rPr>
              <a:t>P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 err="1">
                <a:solidFill>
                  <a:srgbClr val="00B050"/>
                </a:solidFill>
              </a:rPr>
              <a:t>j</a:t>
            </a:r>
            <a:r>
              <a:rPr lang="en-US" sz="3200" dirty="0" err="1">
                <a:solidFill>
                  <a:srgbClr val="00B050"/>
                </a:solidFill>
              </a:rPr>
              <a:t>|</a:t>
            </a:r>
            <a:r>
              <a:rPr lang="en-US" sz="3200" i="1" dirty="0" err="1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3333FF"/>
                </a:solidFill>
              </a:rPr>
              <a:t>P</a:t>
            </a:r>
            <a:r>
              <a:rPr lang="en-US" sz="3200" dirty="0">
                <a:solidFill>
                  <a:srgbClr val="3333FF"/>
                </a:solidFill>
              </a:rPr>
              <a:t>(</a:t>
            </a:r>
            <a:r>
              <a:rPr lang="en-US" sz="3200" i="1" dirty="0" err="1">
                <a:solidFill>
                  <a:srgbClr val="3333FF"/>
                </a:solidFill>
              </a:rPr>
              <a:t>m</a:t>
            </a:r>
            <a:r>
              <a:rPr lang="en-US" sz="3200" dirty="0" err="1">
                <a:solidFill>
                  <a:srgbClr val="3333FF"/>
                </a:solidFill>
              </a:rPr>
              <a:t>|</a:t>
            </a:r>
            <a:r>
              <a:rPr lang="en-US" sz="3200" i="1" dirty="0" err="1">
                <a:solidFill>
                  <a:srgbClr val="3333FF"/>
                </a:solidFill>
              </a:rPr>
              <a:t>a</a:t>
            </a:r>
            <a:r>
              <a:rPr lang="en-US" sz="3200" dirty="0">
                <a:solidFill>
                  <a:srgbClr val="3333FF"/>
                </a:solidFill>
              </a:rPr>
              <a:t>)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dirty="0">
                <a:solidFill>
                  <a:srgbClr val="CC00CC"/>
                </a:solidFill>
              </a:rPr>
              <a:t>                          </a:t>
            </a:r>
            <a:r>
              <a:rPr lang="en-US" dirty="0">
                <a:solidFill>
                  <a:schemeClr val="accent2"/>
                </a:solidFill>
              </a:rPr>
              <a:t>= </a:t>
            </a:r>
            <a:r>
              <a:rPr lang="en-US" sz="3200" i="1" dirty="0">
                <a:solidFill>
                  <a:srgbClr val="FF0000"/>
                </a:solidFill>
              </a:rPr>
              <a:t>P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i="1" dirty="0" err="1">
                <a:solidFill>
                  <a:srgbClr val="FF0000"/>
                </a:solidFill>
              </a:rPr>
              <a:t>a</a:t>
            </a:r>
            <a:r>
              <a:rPr lang="en-US" sz="3200" dirty="0" err="1">
                <a:solidFill>
                  <a:srgbClr val="FF0000"/>
                </a:solidFill>
              </a:rPr>
              <a:t>|</a:t>
            </a:r>
            <a:r>
              <a:rPr lang="en-US" sz="3200" i="1" dirty="0" err="1">
                <a:solidFill>
                  <a:srgbClr val="FF0000"/>
                </a:solidFill>
              </a:rPr>
              <a:t>B</a:t>
            </a:r>
            <a:r>
              <a:rPr lang="en-US" sz="3200" dirty="0" err="1">
                <a:solidFill>
                  <a:srgbClr val="FF0000"/>
                </a:solidFill>
              </a:rPr>
              <a:t>,</a:t>
            </a:r>
            <a:r>
              <a:rPr lang="en-US" sz="3200" i="1" dirty="0" err="1">
                <a:solidFill>
                  <a:srgbClr val="FF0000"/>
                </a:solidFill>
              </a:rPr>
              <a:t>e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  <a:r>
              <a:rPr lang="en-US" sz="3200" dirty="0">
                <a:solidFill>
                  <a:srgbClr val="CC00CC"/>
                </a:solidFill>
              </a:rPr>
              <a:t> </a:t>
            </a:r>
            <a:r>
              <a:rPr lang="en-US" sz="3200" i="1" dirty="0">
                <a:solidFill>
                  <a:srgbClr val="00B050"/>
                </a:solidFill>
              </a:rPr>
              <a:t>P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 err="1">
                <a:solidFill>
                  <a:srgbClr val="00B050"/>
                </a:solidFill>
              </a:rPr>
              <a:t>j</a:t>
            </a:r>
            <a:r>
              <a:rPr lang="en-US" sz="3200" dirty="0" err="1">
                <a:solidFill>
                  <a:srgbClr val="00B050"/>
                </a:solidFill>
              </a:rPr>
              <a:t>|</a:t>
            </a:r>
            <a:r>
              <a:rPr lang="en-US" sz="3200" i="1" dirty="0" err="1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dirty="0">
                <a:solidFill>
                  <a:srgbClr val="CC00CC"/>
                </a:solidFill>
              </a:rPr>
              <a:t> </a:t>
            </a:r>
            <a:r>
              <a:rPr lang="en-US" sz="3200" i="1" dirty="0">
                <a:solidFill>
                  <a:srgbClr val="3333FF"/>
                </a:solidFill>
              </a:rPr>
              <a:t>P</a:t>
            </a:r>
            <a:r>
              <a:rPr lang="en-US" sz="3200" dirty="0">
                <a:solidFill>
                  <a:srgbClr val="3333FF"/>
                </a:solidFill>
              </a:rPr>
              <a:t>(</a:t>
            </a:r>
            <a:r>
              <a:rPr lang="en-US" sz="3200" i="1" dirty="0" err="1">
                <a:solidFill>
                  <a:srgbClr val="3333FF"/>
                </a:solidFill>
              </a:rPr>
              <a:t>m</a:t>
            </a:r>
            <a:r>
              <a:rPr lang="en-US" sz="3200" dirty="0" err="1">
                <a:solidFill>
                  <a:srgbClr val="3333FF"/>
                </a:solidFill>
              </a:rPr>
              <a:t>|</a:t>
            </a:r>
            <a:r>
              <a:rPr lang="en-US" sz="3200" i="1" dirty="0" err="1">
                <a:solidFill>
                  <a:srgbClr val="3333FF"/>
                </a:solidFill>
              </a:rPr>
              <a:t>a</a:t>
            </a:r>
            <a:r>
              <a:rPr lang="en-US" sz="3200" dirty="0">
                <a:solidFill>
                  <a:srgbClr val="3333FF"/>
                </a:solidFill>
              </a:rPr>
              <a:t>)</a:t>
            </a:r>
            <a:r>
              <a:rPr lang="en-US" sz="3200" dirty="0">
                <a:solidFill>
                  <a:srgbClr val="CC00CC"/>
                </a:solidFill>
              </a:rPr>
              <a:t> </a:t>
            </a:r>
            <a:r>
              <a:rPr lang="en-US" sz="3200" dirty="0">
                <a:solidFill>
                  <a:schemeClr val="accent2"/>
                </a:solidFill>
              </a:rPr>
              <a:t>+</a:t>
            </a:r>
            <a:r>
              <a:rPr lang="en-US" sz="3200" dirty="0">
                <a:solidFill>
                  <a:srgbClr val="CC00CC"/>
                </a:solidFill>
              </a:rPr>
              <a:t> </a:t>
            </a:r>
            <a:r>
              <a:rPr lang="en-US" sz="3200" i="1" dirty="0">
                <a:solidFill>
                  <a:srgbClr val="FF0000"/>
                </a:solidFill>
              </a:rPr>
              <a:t>P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dirty="0">
                <a:solidFill>
                  <a:srgbClr val="FF0000"/>
                </a:solidFill>
                <a:sym typeface="Symbol"/>
              </a:rPr>
              <a:t></a:t>
            </a:r>
            <a:r>
              <a:rPr lang="en-US" sz="3200" i="1" dirty="0" err="1">
                <a:solidFill>
                  <a:srgbClr val="FF0000"/>
                </a:solidFill>
              </a:rPr>
              <a:t>a</a:t>
            </a:r>
            <a:r>
              <a:rPr lang="en-US" sz="3200" dirty="0" err="1">
                <a:solidFill>
                  <a:srgbClr val="FF0000"/>
                </a:solidFill>
              </a:rPr>
              <a:t>|</a:t>
            </a:r>
            <a:r>
              <a:rPr lang="en-US" sz="3200" i="1" dirty="0" err="1">
                <a:solidFill>
                  <a:srgbClr val="FF0000"/>
                </a:solidFill>
              </a:rPr>
              <a:t>B</a:t>
            </a:r>
            <a:r>
              <a:rPr lang="en-US" sz="3200" dirty="0" err="1">
                <a:solidFill>
                  <a:srgbClr val="FF0000"/>
                </a:solidFill>
              </a:rPr>
              <a:t>,</a:t>
            </a:r>
            <a:r>
              <a:rPr lang="en-US" sz="3200" i="1" dirty="0" err="1">
                <a:solidFill>
                  <a:srgbClr val="FF0000"/>
                </a:solidFill>
              </a:rPr>
              <a:t>e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  <a:r>
              <a:rPr lang="en-US" sz="3200" dirty="0">
                <a:solidFill>
                  <a:srgbClr val="CC00CC"/>
                </a:solidFill>
              </a:rPr>
              <a:t> </a:t>
            </a:r>
            <a:r>
              <a:rPr lang="en-US" sz="3200" i="1" dirty="0">
                <a:solidFill>
                  <a:srgbClr val="00B050"/>
                </a:solidFill>
              </a:rPr>
              <a:t>P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j</a:t>
            </a:r>
            <a:r>
              <a:rPr lang="en-US" sz="3200" dirty="0">
                <a:solidFill>
                  <a:srgbClr val="00B050"/>
                </a:solidFill>
              </a:rPr>
              <a:t>|</a:t>
            </a:r>
            <a:r>
              <a:rPr lang="en-US" sz="3200" dirty="0">
                <a:solidFill>
                  <a:srgbClr val="00B050"/>
                </a:solidFill>
                <a:sym typeface="Symbol"/>
              </a:rPr>
              <a:t></a:t>
            </a:r>
            <a:r>
              <a:rPr lang="en-US" sz="3200" i="1" dirty="0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i="1" dirty="0">
                <a:solidFill>
                  <a:srgbClr val="CC00CC"/>
                </a:solidFill>
              </a:rPr>
              <a:t> </a:t>
            </a:r>
            <a:r>
              <a:rPr lang="en-US" sz="3200" i="1" dirty="0">
                <a:solidFill>
                  <a:srgbClr val="3333FF"/>
                </a:solidFill>
              </a:rPr>
              <a:t>P</a:t>
            </a:r>
            <a:r>
              <a:rPr lang="en-US" sz="3200" dirty="0">
                <a:solidFill>
                  <a:srgbClr val="3333FF"/>
                </a:solidFill>
              </a:rPr>
              <a:t>(</a:t>
            </a:r>
            <a:r>
              <a:rPr lang="en-US" sz="3200" i="1" dirty="0">
                <a:solidFill>
                  <a:srgbClr val="3333FF"/>
                </a:solidFill>
              </a:rPr>
              <a:t>m</a:t>
            </a:r>
            <a:r>
              <a:rPr lang="en-US" sz="3200" dirty="0">
                <a:solidFill>
                  <a:srgbClr val="3333FF"/>
                </a:solidFill>
              </a:rPr>
              <a:t>|</a:t>
            </a:r>
            <a:r>
              <a:rPr lang="en-US" sz="3200" dirty="0">
                <a:solidFill>
                  <a:srgbClr val="3333FF"/>
                </a:solidFill>
                <a:sym typeface="Symbol"/>
              </a:rPr>
              <a:t></a:t>
            </a:r>
            <a:r>
              <a:rPr lang="en-US" sz="3200" i="1" dirty="0">
                <a:solidFill>
                  <a:srgbClr val="3333FF"/>
                </a:solidFill>
              </a:rPr>
              <a:t>a</a:t>
            </a:r>
            <a:r>
              <a:rPr lang="en-US" sz="3200" dirty="0">
                <a:solidFill>
                  <a:srgbClr val="3333FF"/>
                </a:solidFill>
              </a:rPr>
              <a:t>)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sz="3200" dirty="0">
                <a:solidFill>
                  <a:srgbClr val="CC00CC"/>
                </a:solidFill>
              </a:rPr>
              <a:t>                       </a:t>
            </a:r>
            <a:r>
              <a:rPr lang="en-US" sz="3200" dirty="0">
                <a:solidFill>
                  <a:schemeClr val="accent2"/>
                </a:solidFill>
              </a:rPr>
              <a:t>= </a:t>
            </a:r>
            <a:r>
              <a:rPr lang="en-US" sz="3200" i="1" dirty="0">
                <a:solidFill>
                  <a:srgbClr val="990099"/>
                </a:solidFill>
              </a:rPr>
              <a:t>P</a:t>
            </a:r>
            <a:r>
              <a:rPr lang="en-US" sz="3200" dirty="0">
                <a:solidFill>
                  <a:srgbClr val="990099"/>
                </a:solidFill>
              </a:rPr>
              <a:t>(</a:t>
            </a:r>
            <a:r>
              <a:rPr lang="en-US" sz="3200" i="1" dirty="0" err="1">
                <a:solidFill>
                  <a:srgbClr val="990099"/>
                </a:solidFill>
              </a:rPr>
              <a:t>a,j,m</a:t>
            </a:r>
            <a:r>
              <a:rPr lang="en-US" sz="3200" dirty="0" err="1">
                <a:solidFill>
                  <a:srgbClr val="990099"/>
                </a:solidFill>
              </a:rPr>
              <a:t>|</a:t>
            </a:r>
            <a:r>
              <a:rPr lang="en-US" sz="3200" i="1" dirty="0" err="1">
                <a:solidFill>
                  <a:srgbClr val="990099"/>
                </a:solidFill>
              </a:rPr>
              <a:t>B</a:t>
            </a:r>
            <a:r>
              <a:rPr lang="en-US" sz="3200" dirty="0" err="1">
                <a:solidFill>
                  <a:srgbClr val="990099"/>
                </a:solidFill>
              </a:rPr>
              <a:t>,</a:t>
            </a:r>
            <a:r>
              <a:rPr lang="en-US" sz="3200" i="1" dirty="0" err="1">
                <a:solidFill>
                  <a:srgbClr val="990099"/>
                </a:solidFill>
              </a:rPr>
              <a:t>e</a:t>
            </a:r>
            <a:r>
              <a:rPr lang="en-US" sz="3200" dirty="0">
                <a:solidFill>
                  <a:srgbClr val="990099"/>
                </a:solidFill>
              </a:rPr>
              <a:t>) </a:t>
            </a:r>
            <a:r>
              <a:rPr lang="en-US" sz="3200" dirty="0">
                <a:solidFill>
                  <a:schemeClr val="accent2"/>
                </a:solidFill>
              </a:rPr>
              <a:t>+</a:t>
            </a:r>
            <a:r>
              <a:rPr lang="en-US" sz="3200" dirty="0">
                <a:solidFill>
                  <a:srgbClr val="CC00CC"/>
                </a:solidFill>
              </a:rPr>
              <a:t> </a:t>
            </a:r>
            <a:r>
              <a:rPr lang="en-US" sz="3200" i="1" dirty="0">
                <a:solidFill>
                  <a:srgbClr val="990099"/>
                </a:solidFill>
              </a:rPr>
              <a:t>P</a:t>
            </a:r>
            <a:r>
              <a:rPr lang="en-US" sz="3200" dirty="0">
                <a:solidFill>
                  <a:srgbClr val="990099"/>
                </a:solidFill>
              </a:rPr>
              <a:t>(</a:t>
            </a:r>
            <a:r>
              <a:rPr lang="en-US" sz="3200" dirty="0">
                <a:solidFill>
                  <a:srgbClr val="990099"/>
                </a:solidFill>
                <a:sym typeface="Symbol"/>
              </a:rPr>
              <a:t></a:t>
            </a:r>
            <a:r>
              <a:rPr lang="en-US" sz="3200" i="1" dirty="0" err="1">
                <a:solidFill>
                  <a:srgbClr val="990099"/>
                </a:solidFill>
              </a:rPr>
              <a:t>a,j,m</a:t>
            </a:r>
            <a:r>
              <a:rPr lang="en-US" sz="3200" dirty="0" err="1">
                <a:solidFill>
                  <a:srgbClr val="990099"/>
                </a:solidFill>
              </a:rPr>
              <a:t>|</a:t>
            </a:r>
            <a:r>
              <a:rPr lang="en-US" sz="3200" i="1" dirty="0" err="1">
                <a:solidFill>
                  <a:srgbClr val="990099"/>
                </a:solidFill>
              </a:rPr>
              <a:t>B</a:t>
            </a:r>
            <a:r>
              <a:rPr lang="en-US" sz="3200" dirty="0" err="1">
                <a:solidFill>
                  <a:srgbClr val="990099"/>
                </a:solidFill>
              </a:rPr>
              <a:t>,</a:t>
            </a:r>
            <a:r>
              <a:rPr lang="en-US" sz="3200" i="1" dirty="0" err="1">
                <a:solidFill>
                  <a:srgbClr val="990099"/>
                </a:solidFill>
              </a:rPr>
              <a:t>e</a:t>
            </a:r>
            <a:r>
              <a:rPr lang="en-US" sz="3200" dirty="0">
                <a:solidFill>
                  <a:srgbClr val="990099"/>
                </a:solidFill>
              </a:rPr>
              <a:t>)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sz="3200" dirty="0">
                <a:solidFill>
                  <a:schemeClr val="accent2"/>
                </a:solidFill>
              </a:rPr>
              <a:t>                       = </a:t>
            </a:r>
            <a:r>
              <a:rPr lang="en-US" sz="3200" i="1" dirty="0">
                <a:solidFill>
                  <a:srgbClr val="990099"/>
                </a:solidFill>
              </a:rPr>
              <a:t>P</a:t>
            </a:r>
            <a:r>
              <a:rPr lang="en-US" sz="3200" dirty="0">
                <a:solidFill>
                  <a:srgbClr val="990099"/>
                </a:solidFill>
              </a:rPr>
              <a:t>(</a:t>
            </a:r>
            <a:r>
              <a:rPr lang="en-US" sz="3200" i="1" dirty="0" err="1">
                <a:solidFill>
                  <a:srgbClr val="990099"/>
                </a:solidFill>
              </a:rPr>
              <a:t>j,m</a:t>
            </a:r>
            <a:r>
              <a:rPr lang="en-US" sz="3200" dirty="0" err="1">
                <a:solidFill>
                  <a:srgbClr val="990099"/>
                </a:solidFill>
              </a:rPr>
              <a:t>|</a:t>
            </a:r>
            <a:r>
              <a:rPr lang="en-US" sz="3200" i="1" dirty="0" err="1">
                <a:solidFill>
                  <a:srgbClr val="990099"/>
                </a:solidFill>
              </a:rPr>
              <a:t>B</a:t>
            </a:r>
            <a:r>
              <a:rPr lang="en-US" sz="3200" dirty="0" err="1">
                <a:solidFill>
                  <a:srgbClr val="990099"/>
                </a:solidFill>
              </a:rPr>
              <a:t>,</a:t>
            </a:r>
            <a:r>
              <a:rPr lang="en-US" sz="3200" i="1" dirty="0" err="1">
                <a:solidFill>
                  <a:srgbClr val="990099"/>
                </a:solidFill>
              </a:rPr>
              <a:t>e</a:t>
            </a:r>
            <a:r>
              <a:rPr lang="en-US" sz="3200" dirty="0">
                <a:solidFill>
                  <a:srgbClr val="990099"/>
                </a:solidFill>
              </a:rPr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20D8AA-6140-495B-BA10-F0089CC72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0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10515600" cy="532525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4211FD-B5A1-4174-A25E-C52D2B1EA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8338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Variable Elimination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89035"/>
            <a:ext cx="6248400" cy="4373565"/>
          </a:xfrm>
        </p:spPr>
        <p:txBody>
          <a:bodyPr/>
          <a:lstStyle/>
          <a:p>
            <a:pPr marL="342882" lvl="2" indent="-342882"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Query: 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P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(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Q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|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E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1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=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e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1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,..,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sym typeface="Symbol"/>
              </a:rPr>
              <a:t>E</a:t>
            </a:r>
            <a:r>
              <a:rPr lang="en-US" sz="2800" i="1" baseline="-25000" dirty="0" err="1">
                <a:solidFill>
                  <a:schemeClr val="tx2"/>
                </a:solidFill>
                <a:sym typeface="Symbol"/>
              </a:rPr>
              <a:t>k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=</a:t>
            </a:r>
            <a:r>
              <a:rPr lang="en-US" sz="2800" i="1" dirty="0" err="1">
                <a:solidFill>
                  <a:schemeClr val="tx2"/>
                </a:solidFill>
                <a:sym typeface="Symbol"/>
              </a:rPr>
              <a:t>e</a:t>
            </a:r>
            <a:r>
              <a:rPr lang="en-US" sz="2800" i="1" baseline="-25000" dirty="0" err="1">
                <a:solidFill>
                  <a:schemeClr val="tx2"/>
                </a:solidFill>
                <a:sym typeface="Symbol"/>
              </a:rPr>
              <a:t>k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) </a:t>
            </a:r>
            <a:endParaRPr lang="en-US" dirty="0">
              <a:solidFill>
                <a:schemeClr val="tx2"/>
              </a:solidFill>
              <a:sym typeface="Symbol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Start with initial factors: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Local CPTs (but instantiated by evidence)</a:t>
            </a: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While there are still hidden variables (not Q or evidence):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Pick a hidden variable H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Join all factors mentioning H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Eliminate (sum out) H</a:t>
            </a: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Join all remaining factors and normalize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020" y="3661622"/>
            <a:ext cx="3466697" cy="1755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578822"/>
            <a:ext cx="2819400" cy="1621578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681" y="5710555"/>
            <a:ext cx="685800" cy="900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43" y="5841780"/>
            <a:ext cx="2020957" cy="6352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525A1-7FC7-4ACB-ADC0-D100B3280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6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Worst Case Complexity? Reduction from SAT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1397001"/>
            <a:ext cx="6553200" cy="4729164"/>
          </a:xfrm>
        </p:spPr>
        <p:txBody>
          <a:bodyPr>
            <a:normAutofit/>
          </a:bodyPr>
          <a:lstStyle/>
          <a:p>
            <a:r>
              <a:rPr lang="en-US" dirty="0"/>
              <a:t>CNF clauses:</a:t>
            </a:r>
          </a:p>
          <a:p>
            <a:pPr marL="914381" lvl="1" indent="-514350">
              <a:buFont typeface="+mj-lt"/>
              <a:buAutoNum type="arabicPeriod"/>
            </a:pPr>
            <a:r>
              <a:rPr lang="en-US" dirty="0">
                <a:solidFill>
                  <a:srgbClr val="CC00CC"/>
                </a:solidFill>
              </a:rPr>
              <a:t>A v B v C</a:t>
            </a:r>
          </a:p>
          <a:p>
            <a:pPr marL="914381" lvl="1" indent="-514350">
              <a:buFont typeface="+mj-lt"/>
              <a:buAutoNum type="arabicPeriod"/>
            </a:pPr>
            <a:r>
              <a:rPr lang="en-US" dirty="0">
                <a:solidFill>
                  <a:srgbClr val="CC00CC"/>
                </a:solidFill>
              </a:rPr>
              <a:t>C v D v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>
                <a:solidFill>
                  <a:srgbClr val="CC00CC"/>
                </a:solidFill>
              </a:rPr>
              <a:t>A</a:t>
            </a:r>
          </a:p>
          <a:p>
            <a:pPr marL="914381" lvl="1" indent="-514350">
              <a:buFont typeface="+mj-lt"/>
              <a:buAutoNum type="arabicPeriod"/>
            </a:pPr>
            <a:r>
              <a:rPr lang="en-US" dirty="0">
                <a:solidFill>
                  <a:srgbClr val="CC00CC"/>
                </a:solidFill>
              </a:rPr>
              <a:t>B v C v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>
                <a:solidFill>
                  <a:srgbClr val="CC00CC"/>
                </a:solidFill>
              </a:rPr>
              <a:t>D</a:t>
            </a:r>
          </a:p>
          <a:p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(AND) &gt; 0 </a:t>
            </a:r>
            <a:r>
              <a:rPr lang="en-US" dirty="0" err="1">
                <a:solidFill>
                  <a:srgbClr val="000090"/>
                </a:solidFill>
              </a:rPr>
              <a:t>iff</a:t>
            </a:r>
            <a:r>
              <a:rPr lang="en-US" dirty="0">
                <a:solidFill>
                  <a:srgbClr val="000090"/>
                </a:solidFill>
              </a:rPr>
              <a:t> clauses are </a:t>
            </a:r>
            <a:r>
              <a:rPr lang="en-US" dirty="0" err="1">
                <a:solidFill>
                  <a:srgbClr val="000090"/>
                </a:solidFill>
              </a:rPr>
              <a:t>satisfiable</a:t>
            </a:r>
            <a:endParaRPr lang="en-US" dirty="0">
              <a:solidFill>
                <a:srgbClr val="000090"/>
              </a:solidFill>
            </a:endParaRPr>
          </a:p>
          <a:p>
            <a:pPr lvl="1"/>
            <a:r>
              <a:rPr lang="en-US" dirty="0">
                <a:solidFill>
                  <a:srgbClr val="000090"/>
                </a:solidFill>
              </a:rPr>
              <a:t>=&gt; NP-hard</a:t>
            </a:r>
          </a:p>
          <a:p>
            <a:r>
              <a:rPr lang="en-US" dirty="0">
                <a:solidFill>
                  <a:srgbClr val="CC00CC"/>
                </a:solidFill>
              </a:rPr>
              <a:t>P(AND) = S x 0.5</a:t>
            </a:r>
            <a:r>
              <a:rPr lang="en-US" sz="3600" baseline="30000" dirty="0">
                <a:solidFill>
                  <a:srgbClr val="CC00CC"/>
                </a:solidFill>
              </a:rPr>
              <a:t>n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where </a:t>
            </a:r>
            <a:r>
              <a:rPr lang="en-US" dirty="0">
                <a:solidFill>
                  <a:srgbClr val="CC00CC"/>
                </a:solidFill>
              </a:rPr>
              <a:t>S</a:t>
            </a:r>
            <a:r>
              <a:rPr lang="en-US" dirty="0">
                <a:solidFill>
                  <a:srgbClr val="000090"/>
                </a:solidFill>
              </a:rPr>
              <a:t> is the number of satisfying assignments for clauses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=&gt; #P-hard</a:t>
            </a:r>
          </a:p>
        </p:txBody>
      </p:sp>
      <p:pic>
        <p:nvPicPr>
          <p:cNvPr id="4" name="Picture 3" descr="bn-3sa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5548295" cy="4114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0A57E3-9023-4C07-8CD1-62BFE103A8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Polytrees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152400" y="1676399"/>
            <a:ext cx="5105400" cy="4449765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A </a:t>
            </a:r>
            <a:r>
              <a:rPr lang="en-US" sz="2400" dirty="0" err="1">
                <a:ea typeface="ＭＳ Ｐゴシック" pitchFamily="34" charset="-128"/>
              </a:rPr>
              <a:t>polytree</a:t>
            </a:r>
            <a:r>
              <a:rPr lang="en-US" sz="2400" dirty="0">
                <a:ea typeface="ＭＳ Ｐゴシック" pitchFamily="34" charset="-128"/>
              </a:rPr>
              <a:t> is a directed graph with no undirected cycles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poly-trees the complexity of variable elimination is </a:t>
            </a:r>
            <a:r>
              <a:rPr lang="en-US" sz="2400" b="1" i="1" dirty="0">
                <a:solidFill>
                  <a:srgbClr val="0000FF"/>
                </a:solidFill>
                <a:ea typeface="ＭＳ Ｐゴシック" pitchFamily="34" charset="-128"/>
              </a:rPr>
              <a:t>linear in the network size </a:t>
            </a:r>
            <a:r>
              <a:rPr lang="en-US" sz="2400" dirty="0">
                <a:ea typeface="ＭＳ Ｐゴシック" pitchFamily="34" charset="-128"/>
              </a:rPr>
              <a:t>if you eliminate from the leave towards the roots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This is essentially the same theorem as for tree-structured CSPs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2" name="Oval 1"/>
          <p:cNvSpPr/>
          <p:nvPr/>
        </p:nvSpPr>
        <p:spPr>
          <a:xfrm>
            <a:off x="6781800" y="1981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486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152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818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484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150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152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818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484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13" idx="5"/>
            <a:endCxn id="2" idx="1"/>
          </p:cNvCxnSpPr>
          <p:nvPr/>
        </p:nvCxnSpPr>
        <p:spPr>
          <a:xfrm>
            <a:off x="65736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4"/>
            <a:endCxn id="2" idx="0"/>
          </p:cNvCxnSpPr>
          <p:nvPr/>
        </p:nvCxnSpPr>
        <p:spPr>
          <a:xfrm>
            <a:off x="6972300" y="17526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3"/>
            <a:endCxn id="2" idx="7"/>
          </p:cNvCxnSpPr>
          <p:nvPr/>
        </p:nvCxnSpPr>
        <p:spPr>
          <a:xfrm flipH="1">
            <a:off x="71070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" idx="3"/>
            <a:endCxn id="10" idx="7"/>
          </p:cNvCxnSpPr>
          <p:nvPr/>
        </p:nvCxnSpPr>
        <p:spPr>
          <a:xfrm flipH="1">
            <a:off x="6040204" y="2306404"/>
            <a:ext cx="7973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" idx="3"/>
            <a:endCxn id="9" idx="7"/>
          </p:cNvCxnSpPr>
          <p:nvPr/>
        </p:nvCxnSpPr>
        <p:spPr>
          <a:xfrm flipH="1">
            <a:off x="6573604" y="23064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" idx="4"/>
            <a:endCxn id="8" idx="0"/>
          </p:cNvCxnSpPr>
          <p:nvPr/>
        </p:nvCxnSpPr>
        <p:spPr>
          <a:xfrm>
            <a:off x="6972300" y="23622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" idx="5"/>
            <a:endCxn id="7" idx="1"/>
          </p:cNvCxnSpPr>
          <p:nvPr/>
        </p:nvCxnSpPr>
        <p:spPr>
          <a:xfrm>
            <a:off x="7107004" y="23064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" idx="5"/>
            <a:endCxn id="6" idx="1"/>
          </p:cNvCxnSpPr>
          <p:nvPr/>
        </p:nvCxnSpPr>
        <p:spPr>
          <a:xfrm>
            <a:off x="7107004" y="2306404"/>
            <a:ext cx="7973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0134600" y="1981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2014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6680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01346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6012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90678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06680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1346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6012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>
            <a:stCxn id="45" idx="5"/>
            <a:endCxn id="37" idx="1"/>
          </p:cNvCxnSpPr>
          <p:nvPr/>
        </p:nvCxnSpPr>
        <p:spPr>
          <a:xfrm>
            <a:off x="99264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4" idx="4"/>
            <a:endCxn id="37" idx="0"/>
          </p:cNvCxnSpPr>
          <p:nvPr/>
        </p:nvCxnSpPr>
        <p:spPr>
          <a:xfrm>
            <a:off x="10325100" y="17526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3" idx="3"/>
            <a:endCxn id="37" idx="7"/>
          </p:cNvCxnSpPr>
          <p:nvPr/>
        </p:nvCxnSpPr>
        <p:spPr>
          <a:xfrm flipH="1">
            <a:off x="104598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5" idx="3"/>
            <a:endCxn id="42" idx="0"/>
          </p:cNvCxnSpPr>
          <p:nvPr/>
        </p:nvCxnSpPr>
        <p:spPr>
          <a:xfrm flipH="1">
            <a:off x="9258300" y="1696804"/>
            <a:ext cx="398696" cy="8939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5" idx="4"/>
            <a:endCxn id="41" idx="7"/>
          </p:cNvCxnSpPr>
          <p:nvPr/>
        </p:nvCxnSpPr>
        <p:spPr>
          <a:xfrm>
            <a:off x="9791700" y="1752600"/>
            <a:ext cx="134704" cy="8939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7" idx="4"/>
            <a:endCxn id="40" idx="0"/>
          </p:cNvCxnSpPr>
          <p:nvPr/>
        </p:nvCxnSpPr>
        <p:spPr>
          <a:xfrm>
            <a:off x="10325100" y="23622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7" idx="5"/>
            <a:endCxn id="39" idx="1"/>
          </p:cNvCxnSpPr>
          <p:nvPr/>
        </p:nvCxnSpPr>
        <p:spPr>
          <a:xfrm>
            <a:off x="10459804" y="23064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3" idx="5"/>
            <a:endCxn id="38" idx="0"/>
          </p:cNvCxnSpPr>
          <p:nvPr/>
        </p:nvCxnSpPr>
        <p:spPr>
          <a:xfrm>
            <a:off x="10993204" y="1696804"/>
            <a:ext cx="398696" cy="8939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63246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6962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1628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6294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0960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5626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1628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6294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0960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67" idx="4"/>
            <a:endCxn id="59" idx="1"/>
          </p:cNvCxnSpPr>
          <p:nvPr/>
        </p:nvCxnSpPr>
        <p:spPr>
          <a:xfrm>
            <a:off x="6286500" y="43434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6" idx="4"/>
            <a:endCxn id="59" idx="0"/>
          </p:cNvCxnSpPr>
          <p:nvPr/>
        </p:nvCxnSpPr>
        <p:spPr>
          <a:xfrm flipH="1">
            <a:off x="6515100" y="43434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5" idx="3"/>
            <a:endCxn id="76" idx="0"/>
          </p:cNvCxnSpPr>
          <p:nvPr/>
        </p:nvCxnSpPr>
        <p:spPr>
          <a:xfrm flipH="1">
            <a:off x="7124700" y="4287604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9" idx="3"/>
            <a:endCxn id="64" idx="7"/>
          </p:cNvCxnSpPr>
          <p:nvPr/>
        </p:nvCxnSpPr>
        <p:spPr>
          <a:xfrm flipH="1">
            <a:off x="5887804" y="4897204"/>
            <a:ext cx="492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9" idx="3"/>
            <a:endCxn id="63" idx="7"/>
          </p:cNvCxnSpPr>
          <p:nvPr/>
        </p:nvCxnSpPr>
        <p:spPr>
          <a:xfrm>
            <a:off x="6380396" y="4897204"/>
            <a:ext cx="40808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59" idx="4"/>
            <a:endCxn id="62" idx="0"/>
          </p:cNvCxnSpPr>
          <p:nvPr/>
        </p:nvCxnSpPr>
        <p:spPr>
          <a:xfrm>
            <a:off x="6515100" y="49530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76" idx="4"/>
            <a:endCxn id="61" idx="1"/>
          </p:cNvCxnSpPr>
          <p:nvPr/>
        </p:nvCxnSpPr>
        <p:spPr>
          <a:xfrm>
            <a:off x="7124700" y="49530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6" idx="5"/>
          </p:cNvCxnSpPr>
          <p:nvPr/>
        </p:nvCxnSpPr>
        <p:spPr>
          <a:xfrm>
            <a:off x="7259404" y="4897204"/>
            <a:ext cx="472188" cy="31978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69342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>
            <a:stCxn id="76" idx="4"/>
            <a:endCxn id="62" idx="7"/>
          </p:cNvCxnSpPr>
          <p:nvPr/>
        </p:nvCxnSpPr>
        <p:spPr>
          <a:xfrm flipH="1">
            <a:off x="6954604" y="49530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98298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12014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06680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01346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96012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90678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06680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01346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96012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/>
          <p:cNvCxnSpPr>
            <a:stCxn id="92" idx="4"/>
            <a:endCxn id="84" idx="1"/>
          </p:cNvCxnSpPr>
          <p:nvPr/>
        </p:nvCxnSpPr>
        <p:spPr>
          <a:xfrm>
            <a:off x="9791700" y="43434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91" idx="4"/>
            <a:endCxn id="84" idx="0"/>
          </p:cNvCxnSpPr>
          <p:nvPr/>
        </p:nvCxnSpPr>
        <p:spPr>
          <a:xfrm flipH="1">
            <a:off x="10020300" y="43434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90" idx="3"/>
            <a:endCxn id="101" idx="0"/>
          </p:cNvCxnSpPr>
          <p:nvPr/>
        </p:nvCxnSpPr>
        <p:spPr>
          <a:xfrm flipH="1">
            <a:off x="10629900" y="4287604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84" idx="3"/>
            <a:endCxn id="89" idx="7"/>
          </p:cNvCxnSpPr>
          <p:nvPr/>
        </p:nvCxnSpPr>
        <p:spPr>
          <a:xfrm flipH="1">
            <a:off x="9393004" y="4897204"/>
            <a:ext cx="492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4" idx="3"/>
            <a:endCxn id="88" idx="7"/>
          </p:cNvCxnSpPr>
          <p:nvPr/>
        </p:nvCxnSpPr>
        <p:spPr>
          <a:xfrm>
            <a:off x="9885596" y="4897204"/>
            <a:ext cx="40808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4" idx="4"/>
            <a:endCxn id="87" idx="0"/>
          </p:cNvCxnSpPr>
          <p:nvPr/>
        </p:nvCxnSpPr>
        <p:spPr>
          <a:xfrm>
            <a:off x="10020300" y="49530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01" idx="4"/>
            <a:endCxn id="86" idx="1"/>
          </p:cNvCxnSpPr>
          <p:nvPr/>
        </p:nvCxnSpPr>
        <p:spPr>
          <a:xfrm>
            <a:off x="10629900" y="49530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101" idx="5"/>
          </p:cNvCxnSpPr>
          <p:nvPr/>
        </p:nvCxnSpPr>
        <p:spPr>
          <a:xfrm>
            <a:off x="10764604" y="4897204"/>
            <a:ext cx="472188" cy="31978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104394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Arrow Connector 101"/>
          <p:cNvCxnSpPr>
            <a:stCxn id="101" idx="4"/>
            <a:endCxn id="87" idx="7"/>
          </p:cNvCxnSpPr>
          <p:nvPr/>
        </p:nvCxnSpPr>
        <p:spPr>
          <a:xfrm flipH="1">
            <a:off x="10459804" y="49530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91" idx="4"/>
            <a:endCxn id="101" idx="1"/>
          </p:cNvCxnSpPr>
          <p:nvPr/>
        </p:nvCxnSpPr>
        <p:spPr>
          <a:xfrm>
            <a:off x="10325100" y="43434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91" idx="4"/>
            <a:endCxn id="101" idx="1"/>
          </p:cNvCxnSpPr>
          <p:nvPr/>
        </p:nvCxnSpPr>
        <p:spPr>
          <a:xfrm>
            <a:off x="10325100" y="4343400"/>
            <a:ext cx="170096" cy="28439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01" idx="4"/>
            <a:endCxn id="87" idx="7"/>
          </p:cNvCxnSpPr>
          <p:nvPr/>
        </p:nvCxnSpPr>
        <p:spPr>
          <a:xfrm flipH="1">
            <a:off x="10459804" y="4953000"/>
            <a:ext cx="170096" cy="28439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84" idx="4"/>
            <a:endCxn id="87" idx="0"/>
          </p:cNvCxnSpPr>
          <p:nvPr/>
        </p:nvCxnSpPr>
        <p:spPr>
          <a:xfrm>
            <a:off x="10020300" y="4953000"/>
            <a:ext cx="304800" cy="2286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91" idx="4"/>
            <a:endCxn id="84" idx="0"/>
          </p:cNvCxnSpPr>
          <p:nvPr/>
        </p:nvCxnSpPr>
        <p:spPr>
          <a:xfrm flipH="1">
            <a:off x="10020300" y="4343400"/>
            <a:ext cx="304800" cy="2286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67420C-5F48-4895-BB2F-A57A364CA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24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Nets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219200" y="1304026"/>
            <a:ext cx="9046234" cy="47291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I: Representation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lvl="8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II: Exact inference</a:t>
            </a:r>
          </a:p>
          <a:p>
            <a:pPr lvl="7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Enumeration (always exponential complexity)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Variable elimination (worst-case exponential complexity, often better)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Inference is NP-hard in general</a:t>
            </a:r>
          </a:p>
          <a:p>
            <a:pPr lvl="5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III: Approximate Inference</a:t>
            </a: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lvl="3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0226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11" y="246931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3046532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3636033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4244195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18C806-BAB5-4800-98F4-561F49400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17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What is the probability of </a:t>
                </a:r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</a:rPr>
                  <a:t>this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given what I know?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What are the probabilities of all the possible outcomes (given what I know)?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Which outcome is the most likely outcome (given what I know)?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2"/>
                <a:stretch>
                  <a:fillRect l="-885" t="-1998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80CCE7-552D-4C19-AA0F-5C2F2FFE9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D9785B8-E2CF-4CF6-8A9B-39F4F39F94DB}"/>
                  </a:ext>
                </a:extLst>
              </p14:cNvPr>
              <p14:cNvContentPartPr/>
              <p14:nvPr/>
            </p14:nvContentPartPr>
            <p14:xfrm>
              <a:off x="1951920" y="3107160"/>
              <a:ext cx="5889600" cy="1528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D9785B8-E2CF-4CF6-8A9B-39F4F39F94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42560" y="3097800"/>
                <a:ext cx="5908320" cy="154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9090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What is the probability of </a:t>
                </a:r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</a:rPr>
                  <a:t>this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given what I know?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What are the probabilities of all the possible outcomes (given what I know)?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Which outcome is the most likely outcome (given what I know)?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2"/>
                <a:stretch>
                  <a:fillRect l="-885" t="-1998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36E15F-C240-4A31-860B-7B54BA9C4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48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Queries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What is the probability of </a:t>
                </a:r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</a:rPr>
                  <a:t>this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given what I know?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 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What are the probabilities of all the possible outcomes (given what I know)?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Which outcome is the most likely outcome (given what I know)?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2"/>
                <a:stretch>
                  <a:fillRect l="-885" t="-1998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35D171-8919-4BFB-9896-1CB7512D2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65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If we only have the joint table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, how many times do we have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to build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30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600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2"/>
                <a:stretch>
                  <a:fillRect l="-1093" t="-1998" b="-5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/>
              <p:nvPr/>
            </p:nvSpPr>
            <p:spPr>
              <a:xfrm>
                <a:off x="6441621" y="3906521"/>
                <a:ext cx="5586895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10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4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5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3 different values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621" y="3906521"/>
                <a:ext cx="5586895" cy="1815882"/>
              </a:xfrm>
              <a:prstGeom prst="rect">
                <a:avLst/>
              </a:prstGeom>
              <a:blipFill>
                <a:blip r:embed="rId3"/>
                <a:stretch>
                  <a:fillRect t="-335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1A6C6-F348-44C0-93DC-A686DE03A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74BA5BD-A5B9-4183-94DC-427142E8AF64}"/>
                  </a:ext>
                </a:extLst>
              </p14:cNvPr>
              <p14:cNvContentPartPr/>
              <p14:nvPr/>
            </p14:nvContentPartPr>
            <p14:xfrm>
              <a:off x="156240" y="1829520"/>
              <a:ext cx="7086960" cy="4865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74BA5BD-A5B9-4183-94DC-427142E8AF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880" y="1820160"/>
                <a:ext cx="7105680" cy="488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8472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If we only have the joint table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, how many times do we have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to compute the following</a:t>
                </a:r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30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600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2"/>
                <a:stretch>
                  <a:fillRect l="-1093" t="-1998" b="-5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/>
              <p:nvPr/>
            </p:nvSpPr>
            <p:spPr>
              <a:xfrm>
                <a:off x="6441621" y="3906521"/>
                <a:ext cx="5586895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10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4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5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3 different values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621" y="3906521"/>
                <a:ext cx="5586895" cy="1815882"/>
              </a:xfrm>
              <a:prstGeom prst="rect">
                <a:avLst/>
              </a:prstGeom>
              <a:blipFill>
                <a:blip r:embed="rId3"/>
                <a:stretch>
                  <a:fillRect t="-335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82164-0614-4379-A49C-56629AF34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003C170-5C74-4DDA-A5D5-139E8C04EB9C}"/>
                  </a:ext>
                </a:extLst>
              </p14:cNvPr>
              <p14:cNvContentPartPr/>
              <p14:nvPr/>
            </p14:nvContentPartPr>
            <p14:xfrm>
              <a:off x="35640" y="3646800"/>
              <a:ext cx="9413640" cy="2907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003C170-5C74-4DDA-A5D5-139E8C04EB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280" y="3637440"/>
                <a:ext cx="9432360" cy="292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2345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"/>
  <p:tag name="PICTUREFILESIZE" val="18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"/>
  <p:tag name="PICTUREFILESIZE" val="18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\[&#10;\times \frac{1}{Z}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"/>
  <p:tag name="PICTUREFILESIZE" val="2366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16016</TotalTime>
  <Words>3184</Words>
  <Application>Microsoft Office PowerPoint</Application>
  <PresentationFormat>Widescreen</PresentationFormat>
  <Paragraphs>731</Paragraphs>
  <Slides>48</Slides>
  <Notes>13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Cambria Math</vt:lpstr>
      <vt:lpstr>Calibri Light</vt:lpstr>
      <vt:lpstr>Arial</vt:lpstr>
      <vt:lpstr>Calibri</vt:lpstr>
      <vt:lpstr>Wingdings</vt:lpstr>
      <vt:lpstr>Office Theme</vt:lpstr>
      <vt:lpstr>Warm-up as you walk in</vt:lpstr>
      <vt:lpstr>Announcements</vt:lpstr>
      <vt:lpstr>AI: Representation and Problem Solving </vt:lpstr>
      <vt:lpstr>Warm-up as you walk in</vt:lpstr>
      <vt:lpstr>Queries</vt:lpstr>
      <vt:lpstr>Queries</vt:lpstr>
      <vt:lpstr>Queries</vt:lpstr>
      <vt:lpstr>Piazza Poll 1</vt:lpstr>
      <vt:lpstr>Piazza Poll 2</vt:lpstr>
      <vt:lpstr>Normalization</vt:lpstr>
      <vt:lpstr>Bayes Nets in the Wild</vt:lpstr>
      <vt:lpstr>Bayes Nets in the Wild</vt:lpstr>
      <vt:lpstr>Bayes Nets in the Wild</vt:lpstr>
      <vt:lpstr>Bayes Nets in the Wild</vt:lpstr>
      <vt:lpstr>Inference</vt:lpstr>
      <vt:lpstr>Inference Overview</vt:lpstr>
      <vt:lpstr>Answer Any Query from Bayes Net</vt:lpstr>
      <vt:lpstr>Next: Answer Any Query from Bayes Net</vt:lpstr>
      <vt:lpstr>Example: Alarm Network</vt:lpstr>
      <vt:lpstr>Example: Alarm Network</vt:lpstr>
      <vt:lpstr>Example: Alarm Network</vt:lpstr>
      <vt:lpstr>Example: Alarm Network</vt:lpstr>
      <vt:lpstr>Example: Alarm Network</vt:lpstr>
      <vt:lpstr>Factors</vt:lpstr>
      <vt:lpstr>Factors</vt:lpstr>
      <vt:lpstr>Factor Tables</vt:lpstr>
      <vt:lpstr>Example: Alarm Network</vt:lpstr>
      <vt:lpstr>Inference by Enumeration in Bayes Net</vt:lpstr>
      <vt:lpstr>Can we do better?</vt:lpstr>
      <vt:lpstr>Variable elimination: The basic ideas</vt:lpstr>
      <vt:lpstr>Variable elimination: The basic ideas</vt:lpstr>
      <vt:lpstr>Variable Elimination</vt:lpstr>
      <vt:lpstr>Example</vt:lpstr>
      <vt:lpstr>Example</vt:lpstr>
      <vt:lpstr>PowerPoint Presentation</vt:lpstr>
      <vt:lpstr>Order matters</vt:lpstr>
      <vt:lpstr>VE: Computational and Space Complexity</vt:lpstr>
      <vt:lpstr>Variable elimination: The basic ideas</vt:lpstr>
      <vt:lpstr>Operation 1: Pointwise product</vt:lpstr>
      <vt:lpstr>Example: Making larger factors</vt:lpstr>
      <vt:lpstr>Example: Making larger factors</vt:lpstr>
      <vt:lpstr>Operation 2: Summing out a variable</vt:lpstr>
      <vt:lpstr>Summing out from a product of factors</vt:lpstr>
      <vt:lpstr>Variable Elimination</vt:lpstr>
      <vt:lpstr>Variable Elimination</vt:lpstr>
      <vt:lpstr>Worst Case Complexity? Reduction from SAT</vt:lpstr>
      <vt:lpstr>Polytrees</vt:lpstr>
      <vt:lpstr>Bayes Nets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1103</cp:revision>
  <cp:lastPrinted>2018-11-27T13:42:27Z</cp:lastPrinted>
  <dcterms:created xsi:type="dcterms:W3CDTF">2018-10-11T11:39:27Z</dcterms:created>
  <dcterms:modified xsi:type="dcterms:W3CDTF">2019-11-05T21:10:29Z</dcterms:modified>
</cp:coreProperties>
</file>