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336" r:id="rId2"/>
    <p:sldId id="256" r:id="rId3"/>
    <p:sldId id="288" r:id="rId4"/>
    <p:sldId id="337" r:id="rId5"/>
    <p:sldId id="338" r:id="rId6"/>
    <p:sldId id="287" r:id="rId7"/>
    <p:sldId id="308" r:id="rId8"/>
    <p:sldId id="309" r:id="rId9"/>
    <p:sldId id="340" r:id="rId10"/>
    <p:sldId id="341" r:id="rId11"/>
    <p:sldId id="342" r:id="rId12"/>
    <p:sldId id="343" r:id="rId13"/>
    <p:sldId id="344" r:id="rId14"/>
    <p:sldId id="345" r:id="rId15"/>
    <p:sldId id="266" r:id="rId16"/>
    <p:sldId id="262" r:id="rId17"/>
    <p:sldId id="270" r:id="rId18"/>
    <p:sldId id="264" r:id="rId19"/>
    <p:sldId id="1204" r:id="rId20"/>
    <p:sldId id="1205" r:id="rId21"/>
    <p:sldId id="331" r:id="rId22"/>
    <p:sldId id="271" r:id="rId23"/>
    <p:sldId id="350" r:id="rId24"/>
    <p:sldId id="351" r:id="rId25"/>
    <p:sldId id="352" r:id="rId26"/>
    <p:sldId id="1209" r:id="rId27"/>
    <p:sldId id="1210" r:id="rId28"/>
    <p:sldId id="356" r:id="rId29"/>
    <p:sldId id="1215" r:id="rId30"/>
    <p:sldId id="353" r:id="rId31"/>
    <p:sldId id="1216" r:id="rId32"/>
    <p:sldId id="1217" r:id="rId33"/>
    <p:sldId id="1218" r:id="rId34"/>
    <p:sldId id="1219" r:id="rId35"/>
    <p:sldId id="1233" r:id="rId36"/>
    <p:sldId id="1234" r:id="rId37"/>
    <p:sldId id="1235" r:id="rId38"/>
    <p:sldId id="1230" r:id="rId39"/>
    <p:sldId id="1231" r:id="rId40"/>
    <p:sldId id="1232" r:id="rId41"/>
    <p:sldId id="358" r:id="rId42"/>
  </p:sldIdLst>
  <p:sldSz cx="12192000" cy="6858000"/>
  <p:notesSz cx="9296400" cy="70104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6" autoAdjust="0"/>
    <p:restoredTop sz="79774" autoAdjust="0"/>
  </p:normalViewPr>
  <p:slideViewPr>
    <p:cSldViewPr snapToGrid="0">
      <p:cViewPr varScale="1">
        <p:scale>
          <a:sx n="96" d="100"/>
          <a:sy n="96" d="100"/>
        </p:scale>
        <p:origin x="11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8-27T17:28:48.224"/>
    </inkml:context>
    <inkml:brush xml:id="br0">
      <inkml:brushProperty name="width" value="0.05292" units="cm"/>
      <inkml:brushProperty name="height" value="0.05292" units="cm"/>
      <inkml:brushProperty name="color" value="#FF0000"/>
    </inkml:brush>
  </inkml:definitions>
  <inkml:trace contextRef="#ctx0" brushRef="#br0">20038 2137 172 0,'0'0'16'15,"7"-9"-16"-15,0 2 0 0,0-8 0 0,0 5 148 0,4 4 26 16,-1-3 6-16,4-1 0 0,-3 4-135 0,-1-7-27 15,5 4-6-15,-5-4 0 0,1 4 28 0,-1 0 5 16,-3 5 2-16,4-5 0 0,-4 0 45 0,-3 5 10 16,-4 4 2-16,0-9 0 0,0 0 1 0,3 6 1 15,-6-7 0-15,3 4 0 0,-4 6-70 0,-3-13-15 16,3 13-2-16,1-3-1 0,-4-3-18 0,0 3 0 16,0-4 0-16,3 4 0 0,-6 3 0 0,3-3 0 15,-4-3 0-15,0 6 0 0,1 0 0 0,-1-3 0 16,-3 3 0-16,0 0 0 0,0 0 0 0,-4 0 12 15,4 0-3-15,-3 3 0 0,-1-3 25 0,0 9 5 16,-3-6 1-16,0 13 0 0,0-13-19 0,0 10-3 16,-1-7-1-16,-2 4 0 0,-5 2-17 0,1 1 10 0,0 2-10 15,0 1 8-15,-4-3-8 0,0 5 0 0,1 1 0 16,2-6 0-16,1 9 0 0,0-4 0 0,-4 1 0 0,7 3 0 16,-3-6 0-16,0 3 0 0,3 3 0 0,1 0 0 15,-5-4 0-15,5 4 0 0,-5-3 0 0,1 3 8 16,0 0-8-16,-4 0 0 0,8-3 0 0,-5 6 8 15,1-6 4-15,0 3 0 0,3 6 0 0,-3-6 0 16,3 3-4-16,-3 0-8 0,3 0 12 0,4 3-4 16,-3-3-8-16,2 4 10 0,1-4-10 0,4-3 10 15,-5 6 6-15,5-3 0 0,-1-6 1 0,4 9 0 16,-4-3 1-16,1-3 0 0,3 0 0 0,-4 3 0 0,0 0-8 16,4-3-2-16,-3 0 0 0,-1 6 0 15,0-3-8-15,1-3 0 0,-1 10 0 0,-3-7 0 16,3 0 0-16,1-3 0 0,-1 9 0 0,0-9 0 0,4 6 0 15,-3-3 0-15,-1-6 0 0,4 3 0 16,-4 0 0-16,4 0 8 0,0 3-8 0,0-3 0 0,0 0 8 16,3 0-8-16,-3 3 0 0,0-6 8 0,0 3 1 0,0 6 0 15,3-6 0-15,1 0 0 0,2 0-9 0,-2 0 8 16,-1 0-8-16,4 0 8 0,-3 6-8 0,3-6 8 16,-4 0-8-16,4 6 8 0,0-6-8 0,-4 0 10 15,4 0-10-15,0 0 10 0,0-3-1 0,0 3 0 16,-3-3 0-16,-1-4 0 0,4 4-9 0,-4 3 0 15,4-3-12-15,-3 0 12 0,-1-4 0 0,4 7 0 16,-4-3 0-16,4-6 12 0,-3 5-12 0,-1 1 12 0,4-3-12 16,0 3 12-16,4-7-4 0,-1 4 0 0,-3 0 0 15,3-7 0-15,4 4-8 0,-3 2 12 0,-1-2-12 16,1-1 12-16,-1-2-12 0,1 2 0 0,3 4 0 0,-4-3 0 16,-3-4 0-16,0 4 0 0,4-1 0 15,-1-3 0-15,1 1 0 0,-4 2 0 0,7-2 0 0,-4-1 0 16,1-6 0-16,-1 7 0 0,4-10 0 0,-4 9 0 15,1-9 12-15,3 0-2 0,-7 10-1 0,7-10 0 16,-4 3 20-16,4-3 4 0,0 0 1 0,0 0 0 16,0 0-2-16,0 0 0 0,-7-3 0 0,4-7 0 15,3 7-6-15,-4-6-2 0,4-1 0 0,-3-2 0 16,-1-4-12-16,1 0-2 0,3 1-1 0,-4-1 0 16,1-3-9-16,-1 0 12 0,4-3-12 0,-3 0 12 0,3-3-12 15,0-3 0-15,0 6 0 0,0-6 8 0,3 3-8 16,-3-3 0-16,4 6 0 0,-4-10 8 0,0 10-8 15,3-9 0-15,1 6 0 0,-1-6 0 0,1 2 0 0,-1-2 0 16,1 0 0-16,-4-1 0 0,3 10 0 0,1-9 0 16,-4 9 8-16,3 0-8 0,-3 0 0 0,0 3 0 15,0-3 0-15,0 13 0 0,4-4 0 0,-4 1 0 16,0-4-11-16,3 13 11 0,1-6-8 0,-4 9 8 16,0 0-8-16,0 0 8 0,0 0-8 0,0 0 8 15,0 0-8-15,3 12 8 0,5-2-23 0,-5-1 1 16,-3 10 0-16,4-7 0 0,3 7 11 0,-7-3 3 15,0 3 0-15,3 3 0 0,1 6 0 0,-1-3 0 16,-3-3 0-16,0 9 0 0,0-6 8 0,0 0 0 16,0-3 0-16,-3 7 0 0,3-4 0 0,0-3 0 15,3 0 0-15,1-4 0 0,-4 4 0 0,3 0 0 0,1-3 0 16,-1 3 0-16,1-3 9 0,3 0-9 0,-7-4 12 0,3 7-12 16,4-6 15-16,-3 0-4 0,0 6-1 0,-4-4 0 15,7-5 8-15,-4 6 2 0,1-7 0 0,-1 7 0 16,4-6-20-16,0-4 0 0,0 4 0 0,0 2-9 15,-3-2 20-15,3-10 4 0,0 6 1 0,0 1 0 16,0-1-2-16,4-6 0 0,-4 4 0 0,7-4 0 16,-4 3 18-16,1-3 3 0,3-3 1 0,0 0 0 15,0 0-12-15,4 0-1 0,-4 0-1 0,4-3 0 16,-4-3-14-16,7 6-8 0,-3-10 8 0,3 10-8 16,0-6 0-16,0-3 0 0,0 2 0 0,1-2 0 15,-1-4-64-15,0 4-7 0,-3 0-1 16,-4-4-1-16,0 4-135 0,-4-4-28 15</inkml:trace>
  <inkml:trace contextRef="#ctx0" brushRef="#br0" timeOffset="2275.767">21332 660 1188 0,'0'0'52'0,"0"0"12"0,0 0-52 0,0 0-12 15,0 0 0-15,0 0 0 0,8-3 88 0,-8 3 14 16,0 0 3-16,0 0 1 0,0-10-51 0,-4 1-11 16,4 9-1-16,0 0-1 0,-4-9-42 0,4 6 0 15,-3-4 0-15,3 7 0 0,0 0-9 0,-4-3-4 0,1-6-1 0,3 6 0 16,0 3 14-16,0 0-9 16,-7-7 9-16,3 4-8 0,4-3 26 0,0 6 6 0,0 0 0 0,0 0 1 15,-7-6 26-15,7 6 5 0,0 0 0 0,-7-7 1 16,0 14-13-16,0-7-2 0,0 0-1 15,-4 0 0-15,1 6-31 0,-1 0-10 0,1-6 0 0,-1 3 0 16,-3 4 10-16,3-4-10 0,-3 6 8 0,4 1-8 16,-4-7 0-16,3 3 8 0,0 3-8 0,-3-2 0 15,7-1 0-15,-3-3 0 0,-1 6 0 0,1 1 0 16,2-1 0-16,1 1 0 0,0 2 0 0,0 1 0 16,0-1 0-16,0 4 0 0,0-3 0 0,0 5 0 15,0-2 0-15,0 6 0 0,3-6 0 0,1-1 0 16,-4 4 0-16,3 3 0 0,1-3 0 0,-1 0 0 15,1 3 12-15,-1 0 0 0,4 0 0 0,-3 0 0 16,6-1-3-16,-3 1 0 0,0 0 0 0,0 3 0 16,0-9-1-16,4 6 0 0,-4 0 0 0,3-3 0 0,1 0-8 15,3-7 10-15,-4 7-10 0,4-6 10 0,1 5 2 16,-1-2 1-16,3-7 0 0,4 1 0 0,-3 2 4 16,3-2 1-16,4-1 0 0,-4-2 0 0,3-1 2 0,1 0 1 15,3-3 0-15,0-3 0 0,0 0-6 16,1 6-2-16,-1-2 0 0,0-4 0 0,4-4-3 0,-4-2-1 15,0 3 0-15,-3 3 0 0,-1-6 5 0,-3 3 1 16,4-7 0-16,0 7 0 0,-8-3-4 0,4 3-1 16,-3-16 0-16,0 9 0 0,-4 1 19 0,3-3 4 15,1-7 1-15,-1 6 0 0,-3-9-34 0,4 10 0 16,0-10 0-16,-1 0 0 0,-3-3 11 0,0 9-11 16,0-12 10-16,0 6-10 0,-3 3 10 0,-1-3-10 0,-3-3 10 15,4 3-10-15,-1 3 16 0,-3-3-4 0,0 0 0 16,-3-6 0-16,-1 12 4 0,4-2 0 0,-7-4 0 0,0-7 0 15,0 11-8-15,0 2-8 0,4-12 11 16,-4 6-11-16,0 9 0 0,0-9-12 0,-1-6 0 16,5 6 0-16,-4-3 12 0,3 0 16 0,1-10-3 0,-4 10-1 15,0 0-12-15,0 3-16 0,0 0 3 16,0 0 1-16,-4 10 12 0,0-7 0 0,4 10 0 0,-3-1 0 16,-1-2 0-16,1 9-9 0,-5-4 9 0,1 4-8 31,0 3-20-31,0 0-3 0,0 0-1 0,0 0 0 15,-4 10-21-15,8-10-5 0,-4 3-1 0,3-3 0 0,4 6-3 16,0 0-1-16,3 0 0 0,4-6 0 0,-3 4-102 0,3-4-21 16,0 6-4-16,0-6-1 0</inkml:trace>
  <inkml:trace contextRef="#ctx0" brushRef="#br0" timeOffset="3073.886">21936 961 1267 0,'0'0'56'0,"0"0"12"0,0 0-55 0,0 0-13 0,0 0 0 0,0 0 0 16,0 0 136-16,0 0 25 0,0 0 5 0,0 0 1 15,0 0-131-15,0 0-27 0,0 0-9 0,0 0 0 16,7 3 14-16,-7-3-4 0,0 0-1 0,0 0 0 15,0 0-9-15,0 0 0 0,0 10 0 0,0-10 0 16,-4 3 12-16,4 6-4 0,0 4 0 0,0-4 0 16,-7 1 1-16,4 8 0 0,3-8 0 0,3 2 0 15,-6 1 27-15,3 6 6 0,0-10 1 0,0 4 0 16,3-1 10-16,1-2 3 0,-8 2 0 0,4-3 0 0,4 4-17 0,-1-4-3 16,-3-9-1-16,-3 7 0 0,3-7-15 15,0 0-2-15,0 0-1 0,0 0 0 0,-7 3-8 0,7-3-1 16,0 0-8-16,0 0 12 0,-7 0-1 0,7-3-1 15,0-4 0-15,3 4 0 0,-3-3 4 0,4-10 1 16,-1 7 0-16,1-10 0 0,-1 16 0 0,4-16 0 16,-7 7 0-16,0-10 0 0,4 6-6 0,-1 0-1 15,-3-2 0-15,0 8 0 0,0-6 0 0,0 1 0 16,4 12 0-16,-1-7 0 0,-3-2 3 0,0 2 0 16,11 4 0-16,-7 0 0 0,3-1-3 0,-4-2 0 15,8 0 0-15,-4 5 0 0,3 1-8 0,-3-3 0 0,0 3 9 16,1 3-9-16,6 0 0 0,-4 0 8 0,-10 0-8 15,7 0 0-15,0-6 0 0,4 12-8 0,-4-6 0 0,-7 0 0 16,0 0 8-16,11 9 0 0,3 4 0 0,-4-4 8 16,-6 7-8-16,3-7 0 0,7 10 0 0,4-6 0 15,-4 6 0-15,0-7 9 0,0 7 0 0,4 6 0 16,3-9 1-16,-7 6 0 0,-4-10 0 0,5 10 0 16,2-3 8-16,-3 6 2 0,-3-16 0 0,-4 10 0 15,3-6-20-15,1 2 0 0,0-2 0 0,-4 0 0 16,-7 5 0-16,3-14 0 0,4 8 12 0,-3-3-12 15,-4-9 9-15,0 10-9 0,0-1 0 0,3 1 9 16,1-7-9-16,-4-3-16 0,-4 9 4 0,4 1 1 16,4-1-25-16,-4-9-4 15,-4 3-2-15,4-3 0 0,4 10-102 0,-4-10-20 0,0 0-4 16,0 0 0-16,0 0-43 0,0 0-8 0,0 0-1 16</inkml:trace>
  <inkml:trace contextRef="#ctx0" brushRef="#br0" timeOffset="3740.675">23566 619 1882 0,'0'0'41'0,"0"0"9"0,0 0 2 0,0 0 1 0,0 0-42 0,0 0-11 16,0 0 0-16,0 0 0 0,0 0 44 0,0 0 6 15,0 0 2-15,0 0 0 0,0 7-42 0,0-4-10 16,0 6 0-16,0 0 0 0,-4 1 0 0,4-7 0 16,0 6 0-16,0 10 0 0,0-16 0 0,0 16 0 15,0-9 0-15,0 2 0 0,4 1 14 0,-1 6 1 16,-3-7 0-16,4 10 0 0,-4 0 37 0,0-6 7 15,3 6 1-15,-3 3 1 0,0-3-7 0,0 9-2 16,4-12 0-16,-8 9 0 0,4-3-24 0,-3 3-4 0,-1-3-2 16,4 4 0-16,-3-11-10 0,-1 4-3 0,4 0 0 15,-3-6 0-15,3 3-9 0,0-7 0 16,0 4 0-16,-4-3 0 0,4-4 0 0,0 0-14 0,-4-2 3 16,4 2 1-1,0-9-18-15,0 0-4 0,0 0-1 0,-3 6 0 16,-4-2-205-16,7-4-41 0,0 0-8 0,0 0-1 0</inkml:trace>
  <inkml:trace contextRef="#ctx0" brushRef="#br0" timeOffset="4019.928">23216 955 2016 0,'0'0'89'0,"0"0"19"0,7 0-87 0,4 0-21 0,0 0 0 0,-1 0 0 0,1 0 64 0,3 0 9 16,0 0 2-16,4 0 0 0,-4 0-16 0,3 0-3 15,-3 0-1-15,1 0 0 0,2-3-32 0,-3 3-7 16,4 0 0-16,-4-7-1 0,0 4-23 0,4 3-5 16,-4-6-1-16,0 6 0 15,0 0-171-15,0 0-35 0,0-6-6 0,0-1-2 16,1 7-39-16,-1 0-8 0,3 0-1 0,-3 0-1 15,4 0 184-15,-4 0 37 0,4 0 7 0,-1 0 1 0,-2 0 64 0,2-3 13 0,1 3 3 16</inkml:trace>
  <inkml:trace contextRef="#ctx0" brushRef="#br0" timeOffset="4560.337">24021 883 57 0,'0'0'0'0,"0"0"0"0,0 0 0 0,10-3 0 16,1-7 203-16,-1 10 35 0,-3-3 7 0,4-3 2 15,-11 6-170-15,7 0-33 0,-7 0-8 0,0 0 0 16,0 0 36-16,0 0 7 0,0 0 1 0,0 0 1 16,0 0 9-16,0 0 2 0,0 0 0 0,0 0 0 15,0 0 0-15,-7 0 0 0,0 0 0 0,-4 0 0 16,1 0-55-16,-1 0-10 0,-3 6-3 0,0-3 0 16,0 3-12-16,0-2-4 0,0 5 0 0,0-6 0 0,-4 3-8 0,0 1 0 15,1 2 0-15,3 0-11 16,-4 4 11-16,0-4 0 0,4 1 0 0,4 9 0 0,-8-7 0 0,7 7 0 15,4-3 0-15,-3 2 0 0,6 4 0 0,1-3 0 16,3 0 0-16,0-3 0 0,0-1 15 0,3-2-2 16,1 6 0-16,-1-7 0 0,4-2 7 0,0-1 0 15,4 4 1-15,-4-10 0 0,-3 6-21 0,6 1 0 16,-3-1 0-16,0-9 0 0,-7 0 0 0,11 3 0 16,-1-3 0-16,-3 0 0 0,4 0 21 0,-4 0 0 15,4 0 0-15,-4-3 0 0,0 3 3 0,-4-9 0 16,8-1 0-16,-4 1 0 0,4-1-3 0,-1-2 0 15,1-1 0-15,-1-6 0 0,-3 1-9 0,4 2-1 0,-1-6-1 16,-2 0 0-16,2 3-10 0,1-3 0 0,-4 0 9 16,0 4-9-16,0-1 0 0,-4 16 0 0,1-16 0 0,-1 16 0 15,1-4 0-15,-4 7 0 0,0 0 0 16,0 0 0-16,0 0 0 0,0 0 0 0,0 0 0 0,-4 10 0 16,4-1 0-16,0 1 0 0,0-1 0 0,4 4 0 15,-4-1 0-15,4 7 11 0,3-7-1 0,-4 10 0 16,4 0 17-16,0-3 3 0,0 3 1 0,-3 0 0 15,6 0-2-15,-3-6 0 0,0 6 0 0,1-10 0 16,2 7-18-16,-3-6-11 0,0 5 12 0,-3-2-12 16,3-10 0-16,0 7 0 0,0-1 0 0,-4-2 0 15,5-1-39 1,-5-2-8-16,1 5-1 0,-4-12-1 0,7 3-173 0,-7-3-34 0,0 0-8 16</inkml:trace>
  <inkml:trace contextRef="#ctx0" brushRef="#br0" timeOffset="5345.756">24451 343 2185 0,'0'0'48'0,"0"0"9"0,0 0 3 0,0 0 2 0,0 10-50 0,0-1-12 0,0 4 0 0,0 5 0 16,7-8 0-16,-3 2 0 0,-4 1 0 0,3-4-10 15,1 10 10-15,-4-6 0 0,3 6 8 0,1 3-8 16,3-1 0-16,-4 1 0 0,1 0-10 0,-1 7 10 16,1-4 0-16,-1 3 0 0,1-3 0 0,-4 3 0 15,3-3 15-15,-3 4 3 0,4-4 1 0,-4 6 0 16,0-12 7-16,0 12 2 0,0-9 0 0,0 9 0 15,-4-2 10-15,4-7 2 0,0 3 1 16,-3-6 0-16,3 2-21 0,0 8-4 0,0-7 0 0,0-10-1 16,3 7 2-16,1-6 1 0,-4-1 0 0,4-3 0 15,-1 4-5-15,1-7-1 0,-4-6 0 0,0 0 0 16,0 0 2-16,0 0 0 0,0 0 0 0,7-6 0 16,0 6 7-16,0-13 2 0,0 10 0 0,-4-12 0 15,4 2-9-15,-3 1-2 0,3-7 0 0,-3 6 0 16,-1-6-12-16,1-3 0 0,3 10 8 0,-4-7-8 0,1 3 9 15,-1 1-1-15,1-7 0 0,-1 9 0 0,4 1-8 16,-3 2 0-16,3-9-10 0,0 10 10 0,4 6-10 0,-4-10 10 16,3 7-10-16,4-3 10 0,-3 6-12 0,3-4 3 15,0 4 1-15,4 0 0 0,-4-3 8 0,3 6-10 16,1-3 10-16,0 3-10 0,-1 0 10 0,1 0 0 16,-4 0-9-16,4 0 9 0,-4 0 0 0,-4 0 0 15,5 3 0-15,-1-3 0 0,-4 9-16 0,4 1 4 16,-3-1 0-16,0 4 1 0,3-1 11 0,-7 7 0 15,-4-7 0-15,1 10-8 0,-1-6 8 0,4 0 0 16,-3 12 0-16,3-15 0 0,-4 8-15 0,5 1 3 16,-5-3 0-16,1 3 0 0,3 0 12 0,-4 0 0 0,1 0 0 15,-1-3 0-15,1 0 0 0,-4-1 0 16,0-2 0-16,0-3 0 0,-4 6 0 0,-3-7 16 0,0-3-3 16,4 7-1-16,-1-3 6 0,-7-10 1 0,-3 6 0 15,0 1 0-15,0-1-1 0,-3-9 0 0,2 3 0 0,-6-3 0 16,4 6-18-16,2-12 0 0,-2 6-11 0,-1-3 11 15,1 3-16-15,-1-12 3 0,4-4 1 0,-4 6 0 32,1-2-79-32,-1-1-15 0,4-5-3 0,0 5-1 15,-4 0-34-15,0-2-6 0,1 2-2 0,-1 1 0 0,4-1 76 16,-4 4 14-16,1-1 3 0,3 4 1 0,0-7 37 0,3 10 7 0,4-6 2 0,0 3 0 16,0-1-18-1,3 1-3-15,1-19-1 0,3 25 0 0</inkml:trace>
  <inkml:trace contextRef="#ctx0" brushRef="#br0" timeOffset="5776.678">25298 299 1440 0,'0'0'64'0,"0"0"12"0,0 0-60 0,0 0-16 0,0 0 0 0,0 0 0 16,0 0 143-16,0 0 25 0,0 0 6 0,0 0 1 15,0 0-147-15,0 0-28 0,7 4 0 0,0 2-13 16,-4 3 13-16,-3 4 0 0,4-1 0 0,-1 7-9 15,-3-6 9-15,0 9 0 0,-3 6 0 0,-1 3 0 16,1 1 14-16,3-7-2 0,0 12 0 0,-4 1 0 16,4-7 17-16,0 1 3 0,0-1 1 0,0 0 0 15,0 1 13-15,0-4 2 0,0 3 1 0,0-6 0 16,0 7-9-16,4-4-1 0,-4 3-1 0,0-9 0 16,0 10-27-16,0-1-11 0,0-6 8 0,0 3-8 15,3-6 0-15,1 0 0 0,-1 0 0 0,1 0 0 16,-1-13 0-16,1 10 0 0,0-6 9 0,-1-1-9 15,4-2-27-15,-3-1-9 0,-4-3-3 16,0-6 0-16,0 0-140 0,0 0-28 0,0 0-5 0,0 0-2 16</inkml:trace>
  <inkml:trace contextRef="#ctx0" brushRef="#br0" timeOffset="6341.36">25587 1102 1267 0,'0'0'112'0,"0"0"-89"15,0 0-23-15,0 0 0 0,11 0 108 0,-4 0 18 0,3-3 3 0,-3 3 1 16,4 0-68-16,-4-6-14 0,3 6-2 0,1 0-1 16,0-3-7-16,-4-4-2 0,3 4 0 0,1-6 0 15,-4 6-28-15,4-7-8 0,-4 4 0 0,3-7 0 16,-3 10 24-16,0-6 3 0,0 0 1 0,-3 5 0 15,3-2 22-15,-4 3 5 0,4-6 1 0,-3-1 0 16,0 1-10-16,3 6-2 0,0-10 0 0,0 4 0 16,0-1-25-16,-4 4-6 0,4-10-1 0,0 1 0 15,0 2-4-15,1 4 0 0,-5-4-8 0,4 1 12 16,-3-1-12-16,-1 4 11 0,1-1-11 0,-1 4 10 16,-3-7-2-16,0 10 0 0,-3-6 0 0,-1-1 0 15,1 10 4-15,-4 0 0 0,0-3 0 0,-1-3 0 16,1 6-12-16,-3 6-16 0,-1-6 4 0,-3 3 1 15,4-3-3-15,-1 0-1 0,-3 4 0 0,3 5 0 16,-3-3 15-16,4-3-12 0,-5 10 12 0,5-7-12 16,-1 4 12-16,1-7 0 0,-1 9 0 0,1-2 0 0,-1 5 0 0,0-2 10 15,1-1-2-15,3 7 0 16,0-3-8-16,-4 0 0 0,8 6 0 0,-8-10 8 0,7 10 2 0,1-3 0 16,-1-7 0-16,1 10 0 0,3-3 18 0,0-6 3 15,3 9 1-15,1-7 0 0,-1 1-32 0,5-7 0 16,-5 10 0-16,4-9 0 0,4 2 12 0,-1 1-3 15,-3-4-1-15,4 10 0 0,-1-16-8 0,1 7 8 16,3-1-8-16,-3 0 8 0,-1-5-8 0,4 8 0 16,1-12 0-16,-5 6 0 0,8-3 0 0,-8-3-17 15,4 0 4-15,1 0 1 16,2 0-42-16,1 0-8 0,0 0-2 0,-1-3 0 16,4-3-22-16,-3 6-5 0,0-12-1 0,-1 12 0 15,1-10-105-15,0 1-22 0,-4 6-4 0,0-7-1 0</inkml:trace>
  <inkml:trace contextRef="#ctx0" brushRef="#br0" timeOffset="7209.727">27432 883 403 0,'0'0'36'0,"0"0"-36"0,0 0 0 0,0 0 0 16,4-3 300-16,-4 3 52 0,0-10 12 0,0 10 1 16,0 0-261-16,0 0-53 0,3-9-11 0,-3 9-1 15,0 0-10-15,0 0-1 0,0 0-1 0,0 0 0 16,0 0-6-16,0 0-1 0,-7-3 0 0,0 3 0 16,0 0-9-16,0 0-3 0,0 3 0 0,-4 6 0 15,4-9-8-15,-3 13 0 0,3-4 0 0,-4 0 0 16,4 10 0-16,0-16 0 0,0 16 0 0,0-6 0 15,3-1 53-15,-3 4 9 0,4-3 2 0,3-1 0 16,0 7-21-16,0-7-4 0,0 1-1 0,3 3 0 0,1-4-17 16,-1 1-3-16,1 2-1 0,3-2 0 0,0 0-9 15,0 5-8-15,-4-8 9 0,4-4-9 0,1 3 9 16,-1 1-9-16,-4-4 8 0,8 0-8 0,-4 1 16 16,3-7-3-16,1 0 0 0,-1 0 0 0,1 0 4 0,0 0 1 15,-1-7 0-15,1 4 0 0,-4-6 12 0,7-1 2 16,-3 7 1-16,-1-9 0 0,1 2-14 0,-4-5-3 15,3 2-1-15,-3 10 0 0,0-16 21 0,1 7 4 16,-5-7 0-16,1 6 1 0,-1-6-29 0,4 7-12 16,-3-7 11-16,-1 10-11 0,1-7 8 0,-1 7-8 15,4-10 0-15,-3 16 9 0,-1-7-9 0,1 4 0 16,-4 6 0-16,3 0 0 0,-3 0-12 0,0 0 12 16,0 0-10-16,0 0 10 0,0 0 0 0,0 0 0 0,0 6 0 0,-3 4 0 15,3-1 0-15,-4 4 0 0,4-4 0 16,-3 7 0-16,3-7 0 0,0 10 0 0,0-7-8 15,0 1 8-15,0 6 0 0,3 0 0 0,1-10 0 0,-1 7 0 16,1-7 0-16,3 10 10 0,0-7-10 16,0 1 12-16,0-4-12 0,0 1 0 0,-3 2 0 0,6-2 8 15,-3-1-8-15,0 1 0 0,-3-1 0 0,3-6 0 32,-3 7-27-32,3-7-4 0,-7-3-1 0,7 9 0 15,-4-3-128-15,-3-6-27 0,11 0-5 0,-11 0-885 0</inkml:trace>
  <inkml:trace contextRef="#ctx0" brushRef="#br0" timeOffset="7978.383">27979 914 1555 0,'0'0'138'0,"0"0"-110"16,0 0-28-16,-4 9 0 0,4 4 187 0,-3 6 32 16,3-7 6-16,-4 7 2 0,4 0-190 0,0-6-37 15,-3 8-8-15,3 8-2 0,-4-7 10 0,4 0 0 16,-3 0 0-16,-1-1 0 0,4 1 0 0,-3 0 0 16,-1-3 0-16,1 3 0 0,-1 6 0 0,4-12 0 0,-4 0 0 0,1 6 0 15,-1-10 11-15,4 10-3 0,-3-3 0 0,-1-6 0 16,4 8 10-16,-3-2 2 0,-1-6 0 0,1 3 0 15,-1-1 11-15,4-5 2 0,-7 8 1 0,4-8 0 16,3-4 6-16,0 4 2 0,-4-1 0 0,1 0 0 16,3-9-24-16,0 0-5 0,0 0-1 0,0 0 0 15,0 0 7-15,0 0 1 0,0-9 0 0,0 9 0 16,-7 0 13-16,7-9 3 0,-4-1 1 0,4-2 0 16,-3-7-27-16,3 6-10 0,0-9 0 0,0 0 9 15,0 0-9-15,0 0 0 0,3 0 0 0,-3 1 0 16,0-5 0-16,4 1 0 0,-4 3 0 0,3-6 0 15,1-3 0-15,-1-1 0 0,-3 7 0 0,4-3 0 16,-4-3 0-16,7 6 0 0,-4-4 0 0,1-2 0 16,-1 9 0-16,1-3 0 0,-1 0 0 0,4 9 0 0,-3-12 0 15,3 6-17-15,0 10 4 0,0-7 1 16,-3 0 12-16,3 3 0 0,0 1 0 0,0 2 10 0,3 4-20 16,1-4-4-16,0 10-1 0,-4-6 0 0,7 9 7 0,-4-10 8 15,4 1-13-15,1 9 5 0,-5 0 0 0,4 0 0 16,0 0 0-16,0 6 0 0,4-3-2 0,0 7 0 15,-4-7 0-15,3 6 0 0,-2 4 10 0,-5-4 0 16,1 10 0-16,-1-7 0 0,1 1-8 0,3 3 8 16,-3 6-8-16,-4-10 8 0,7 7 0 0,-4-3 0 15,1 9 0-15,0-3 0 0,-4 0 0 0,0-4 0 16,3-2 0-16,-6 3 0 0,3 0 0 0,-4 3 0 16,1-10 8-16,-4 7-8 0,0-3 11 0,0 3-3 0,-4-7 0 15,4-3 0-15,-3 4-8 0,-4-7 0 0,0 4 0 16,0-7 0-16,0 6 28 0,-4-6 3 0,0 4 1 0,1-7 0 15,-4 3-32-15,3-3 0 0,1 0 0 0,-1 0 0 16,-3 0 10-16,-4 0 2 0,-3-3 1 0,0 3 0 16,-4 0-13-16,4 0 0 0,0-7 0 15,0 4 0-15,0 0 0 0,3-3 0 0,0 6-13 0,1-10 4 32,3 10-20-32,3-3-4 0,-3-3-1 0,7 6 0 15,0-6-29-15,0-1-5 0,3 4-2 0,4 3 0 0,-3-9-150 16,3 9-29-16</inkml:trace>
  <inkml:trace contextRef="#ctx0" brushRef="#br0" timeOffset="8793.354">29718 466 57 0,'0'0'0'0,"0"0"0"0,0-7 0 0,7 4 0 16,-7 3 446-16,4-6 84 0,-1-7 17 0,4 10 3 0,-3-3-427 0,-4 3-86 15,0-10-17-15,7-2-3 0,-4 11-9 16,1-14-8-16,-4 8 9 0,0-2-9 0,-4-1 0 0,4 1 0 16,0-4 0-16,-3 7 0 0,-4-4 12 0,7 0-3 15,0 1-1-15,0 3 0 0,-4-1 24 0,1 1 4 16,-1-1 0-16,1 7 1 0,-8 3-10 0,11-9-3 15,-11 6 0-15,8-4 0 0,-4 7-14 0,3-9-10 16,-6 9 12-16,3-3-12 0,3 3 0 0,-10-6 0 16,11 2 0-16,-5 4 0 0,-2-3 0 0,3 3 0 15,0 0 0-15,0 3 0 0,-4-3 0 0,4 4 0 16,-4 2-10-16,4-3 10 0,0 3 0 0,-3 4-9 16,-1-4 9-16,4 3 0 0,-3 1-8 0,-1 2 8 15,0-2 0-15,1 8 0 0,-1-8 0 0,-3 6 0 16,4-7 0-16,2 10 0 0,1 0 0 0,-3 3 0 15,-1-1 0-15,-3-2 0 0,11 6 0 0,-4-3 0 16,0 7 0-16,-1 2 9 0,-2-6 5 0,3 6 1 0,0 1 0 16,-4-1 0-16,4 0 5 0,4 4 0 0,-1-10 1 15,4 0 0-15,-3 3 0 0,3-3 0 0,-4 4 0 0,8-7 0 16,-1 3-10-16,-3 3-3 0,-3-3 0 0,6-6 0 16,-3 9 0-16,4-6 0 0,-4 3 0 0,0-3 0 15,0-3-8-15,0 3 0 0,0-3 0 0,0 3 8 16,0-4-8-16,0-2 0 0,0-7 9 0,0 10-9 15,-4-6 0-15,1-4 0 0,3 10 0 0,3-16 8 16,-6 7-8-16,3-7-16 0,0-3 4 0,0 0 0 16,0 0-108-16,0 0-23 0,0 0-4 0,0 0-537 15,0 0-108-15</inkml:trace>
  <inkml:trace contextRef="#ctx0" brushRef="#br0" timeOffset="9109.812">29044 898 2516 0,'0'0'56'0,"7"-6"11"0,0 6 2 0,7 0 1 0,-3-3-56 0,3 3-14 0,0 0 0 16,0 0 0-16,4-6 48 0,-4 3 6 0,7-1 2 0,-3-2 0 15,0 6-36-15,-1-9-6 0,4 6-2 0,1 3 0 16,-5-10-12-16,1 1 0 0,-4 6 0 0,7-7 0 16,-7 4 0-16,4 6 0 0,-1-13 0 0,-2 10 0 15,-5 3-10-15,4-9-5 0,-7 9-1 0,-3-6 0 32,6 2-8-32,1 4-1 0,-11 0-1 0,0 0 0 0,4-3 3 0,-4 3 1 0,7-6 0 0,-7 6 0 31,0 0-22-31,3 0-4 0,8 0 0 0,-4-3-1 0,0 3-122 15,-7-6-24-15,10 3-5 0,1-1-645 0</inkml:trace>
  <inkml:trace contextRef="#ctx0" brushRef="#br0" timeOffset="9573.626">29704 999 1188 0,'0'19'52'0,"0"-10"12"0,0 0-52 0,0-6-12 15,0 10 0-15,0-7 0 0,0 7 36 0,3-4 4 16,-3 1 0-16,0-1 1 16,7 4-58-16,-3-4-12 0,-4 0-3 0,0-5 0 0,7 8 52 0,-7-3 9 15,4-2 3-15,-1-1 0 0,-3 0 54 0,4-3 11 16,-4-3 3-16,0 0 0 0,0 0 51 0,0 0 10 16,0 0 3-16,0 0 0 0,0 0-63 0,0 0-12 15,0 0-2-15,0 0-1 0,0 0-32 0,0 0-6 16,0 0-2-16,0 0 0 0,0 0-29 0,0-3-5 0,-4-9-2 0,4 2 0 15,0-8 0-15,0 8 0 16,-3-6 0-16,-1 1 0 0,-3-7-10 0,7 3 0 0,0 6 0 16,0-5 0-16,0 2 28 0,0-3 3 15,0 0 1-15,0 4 0 0,0-1-20 0,0 0-4 0,0-6-8 0,0 7 12 16,7-1 4-16,-3 7 0 0,-1-10 0 0,1 6 0 16,-1 1-3-16,1-4 0 0,3 3 0 0,0 4 0 15,0-3-13-15,-4 2 0 0,8 1 0 0,-11-1 0 16,11 4 0-16,-4 0 0 0,0 3-8 0,3-4 8 15,-6 4 0-15,6-3 0 0,-3 6-8 0,4 0 8 16,-4 0-22-16,4 0-1 0,3-6 0 0,-4 6 0 16,1 6-125-1,0-6-26-15,-1 6-5 0,1-6-1 0,-1 3-26 0,-3 4-6 0,4-7 0 16,3 3-609-16</inkml:trace>
  <inkml:trace contextRef="#ctx0" brushRef="#br0" timeOffset="10034.35">30240 735 2257 0,'0'0'100'0,"0"0"20"0,0 0-96 0,0 0-24 15,0 0 0-15,7 7 0 0,-7-7 15 0,0 0-3 16,0 0 0-16,0 0 0 0,0 3-12 0,0-3-16 16,0 0 3-16,0 9 1 0,-7 1-10 0,-3-1-2 15,2 0 0-15,-6-2 0 0,4 8 12 0,-8-12 1 16,1 16 1-16,2-6 0 0,5-1 34 0,-4 4 8 15,0 0 0-15,-4 2 1 0,14 1-25 0,-6-3-8 16,-1-7 0-16,11 10 0 0,-7-6 0 0,4 6 10 0,3-7-10 16,0 10 8-16,0-6 16 0,0 6 2 0,7-13 1 15,-4 7 0-15,8-7-5 0,-1 10-1 0,-6-10 0 16,14-5 0-16,-8 5-7 0,4 0-2 0,0-6 0 0,1 4 0 16,-1-7-12-16,3 0 0 0,1 0 0 15,-8-7 0-15,15 7 0 0,-7-3 0 0,-1-6 0 0,8 0 0 16,-4 5 22-16,-7-5 2 0,11 0 0 0,-7-10 0 15,-1 9 15-15,-2-2 3 0,2-1 1 0,-3-6 0 16,0 1-11-16,0 5-3 0,-6-3 0 0,-5-2 0 16,11-1 9-16,-10 0 2 0,-4 6 0 0,0-5 0 15,0 5-28-15,0-3-4 0,-4 1-8 0,1 5 11 16,-8-2-11-16,8-1 10 0,-5 7-10 0,1-10 10 16,-10 7-10-16,13-1 0 0,-6 1 0 0,-1 0 0 15,11-4 0-15,-7 4 0 0,0 6-9 0,-4-4 9 16,8 1-28-16,-4 0 2 0,3 3 0 15,1 3 0-15,-1-10-72 0,1 4-14 0,3 6-4 16,0 0 0-16,0 0-112 0,0 0-22 0,0 0-5 0,0 0-1 16</inkml:trace>
  <inkml:trace contextRef="#ctx0" brushRef="#br0" timeOffset="10595.185">30713 952 1094 0,'0'0'97'0,"0"0"-77"0,0 0-20 0,0 0 0 16,-4 3 288-16,-3 6 53 0,7-9 11 0,0 0 3 15,0 10-281-15,0-10-56 0,0 0-18 0,7 3 10 16,-7-3-10-16,0 9 0 0,0 4 0 0,0-13 0 15,0 0 0-15,0 9 0 0,-7 1-8 0,7 8 8 16,0-8 0-16,0-4 0 0,0 10 0 0,0-13 8 16,-3 9 16-16,-4-2 4 0,7-10 0 0,0 0 0 15,0 6 3-15,0-6 1 0,0 0 0 0,0 0 0 16,0 0 12-16,0 0 4 0,0 0 0 0,10-6 0 16,-3 3-21-16,0-7-4 0,-7 1-1 0,11-4 0 15,-11-6 3-15,11 7 1 0,-8-1 0 0,1-2 0 16,3-7-15-16,-7 0-3 0,10 3-8 0,-10 3 12 15,7-6-12-15,-3 4 0 0,-1-1 0 0,4-3 0 0,-3 9 0 16,3 1-10-16,-3 2 2 0,3-9 0 16,0 10 8-16,3 6 0 0,-3-16 0 0,0 16 0 0,4-6-8 0,3 2-4 15,-3 1 0-15,-1 0 0 0,4 3 20 0,-3-4 3 16,7 4 1-16,-11 3 0 0,3 0-12 0,4 0 0 16,-3 3 0-16,3 4 0 0,-3 5 0 0,-1-2 8 15,4 2-8-15,-3 7 12 0,-1-7-12 0,1 10 0 16,0-3 0-16,-1 3-11 0,-3 0 11 0,4 0 16 15,-1 6-4-15,1-12-1 0,-8 3 2 0,8 3 1 16,-4 6 0-16,0-12 0 0,0 2 19 0,-3 11 4 0,6-14 1 0,-6 4 0 16,3 0-38-16,-4-6 0 0,5 5 0 0,-5-15 0 15,-3 16 0-15,7-9 0 0,0-7 0 0,-7 9 8 16,7-5-24-16,-3-4-5 0,-4-3-1 0,0 0 0 31,0 0-83-31,0 0-17 0,0 0-3 0,0 0-1 16,0 0-139-16,0 0-28 0,7-3-6 0,-4-16-1 0</inkml:trace>
  <inkml:trace contextRef="#ctx0" brushRef="#br0" timeOffset="11105.189">31711 456 1634 0,'0'0'36'0,"0"0"7"16,0 0 1-16,0 0 3 0,0 0-38 0,0 0-9 0,0 0 0 0,0 0 0 0,0 0 57 0,0 0 10 15,0 0 1-15,0 0 1 0,0 0 1 0,0 0 0 16,0 0 0-16,0 10 0 0,11 2-13 0,-11 1-2 0,0-1-1 16,0-2 0-16,0 8-17 0,0-5-3 15,0 15-1-15,0-6 0 0,0-9-21 0,0 9-12 0,0 6 12 0,-4-3-12 16,-3-3 20-16,7 3-2 0,0-3-1 0,-3 3 0 16,3 3 22-16,0-6 4 0,0 10 1 0,0-10 0 15,-7-1-13-15,7 8-3 0,7-4 0 0,-7-3 0 16,3 6-28-16,-3-12 0 0,0 9 0 0,0-3 0 15,0-10 9-15,0 7-9 0,0-3 8 0,0-7-8 16,0 1 0-16,0 2 0 0,0-3 0 0,7 4 0 16,-3-13 0-16,-4 6 0 0,0-3 0 0,0-3 0 15,0 0-46 1,0 0-2-16,0 0 0 0,0 0 0 16,0 0 10-16,0 0 2 0,0 0 0 0,0 0 0 15,0 0-12-15,0 0-3 0,0-9 0 0,0 3 0 0,0-4-44 16,0-5-9-16,0 2-1 0,0 4-514 0,-4-4-102 0</inkml:trace>
  <inkml:trace contextRef="#ctx0" brushRef="#br0" timeOffset="11470.103">31358 751 2192 0,'0'0'97'0,"0"0"20"0,0 0-93 0,0 0-24 0,0 0 0 0,0 0 0 16,4-6 15-16,7 6-2 0,-11 0 0 0,3 0 0 15,8 0 38-15,-4-3 7 0,0 3 2 0,-7 0 0 16,0 0-24-16,10 0-5 0,-10 0-1 0,11 0 0 16,-4 0-15-16,0 0-3 0,-7 0-1 0,11 0 0 15,-1 0 44-15,1 0 9 0,-1 0 1 0,1-7 1 16,3 4-22-16,0 3-4 0,0 0 0 0,4-3-1 15,0-3-2-15,3 6 0 0,0-3 0 0,4 3 0 16,-8-7-7-16,8 4-2 0,0 3 0 0,-4 0 0 16,3-6-11-16,1 6-2 0,0 0-1 0,0 0 0 15,-1-6-14-15,4 6 0 0,-10-7 0 0,7 7 0 16,0 0 0-16,-4 0 0 0,-7 0 0 0,7 0-10 16,-7 0-46-1,0 0-10-15,4 0-2 0,-8 7 0 0,-3-7-124 0,4 0-24 16</inkml:trace>
  <inkml:trace contextRef="#ctx0" brushRef="#br0" timeOffset="14344.798">24567 3815 1630 0,'0'0'72'0,"0"0"16"0,0 0-71 0,4-10-17 0,-4 7 0 0,7-6 0 15,-7-1 24-15,0 10 2 0,4-3 0 0,3-3 0 16,-7 0-26-16,3-1 0 0,-3-2 0 0,0 9 0 16,0 0 20-16,4-9 9 0,-4 2 2 0,3 1 0 15,-3 6 18-15,0 0 4 0,4-9 1 0,-4 2 0 16,0 7 22-16,0 0 4 0,0 0 0 0,0 0 1 15,0 0-19-15,-4-6-4 0,-3 3-1 0,0-3 0 16,0 6-42-16,-4 0-15 0,-3 0 9 0,-3 9-9 16,-4-9 0-16,-1 9 0 0,5-5 0 0,-8 2-11 15,4-3 11-15,0 6 0 0,0 1 0 0,-4-7 0 0,4 6 9 0,3 4-9 16,0-7 12-16,4 4-12 0,0-7 10 0,-3 9-10 16,2-5 8-16,5-4-8 15,-1 6 0-15,1-3 8 0,-1 1-8 0,1-1 0 0,-1 3 0 0,0 4 0 16,1-4 0-16,-1 4 0 0,1-4 0 15,-1 4 0-15,0-1 0 0,1-2 0 0,3 2 0 0,-4 4 0 16,8-7 0-16,-4-2 0 0,3 2 0 0,4 0 0 16,-3-2 0-16,3-1 8 0,0 0 0 0,0-3-8 15,0-3 12-15,0 10-4 0,0-10 6 0,3 9 1 16,1-6 0-16,-4-3 0 0,0 0 4 0,7 10 1 16,3-1 0-16,-3-9 0 0,4 10-20 0,-4-7 0 15,4-3 0-15,3 9 0 0,-4-9 0 0,4 9 0 16,-3-5 0-16,3 2 0 0,0-3 0 0,4 6 0 0,-4-9 0 15,4 10 0-15,-1-7 0 0,-3 3 0 0,4-3 0 0,0 7 0 16,-1-1 0-16,1-6 0 0,3 7 0 0,-7-1 0 16,4-6 0-16,-1 7 0 0,1-1 0 0,0 4 0 15,-1-4 0-15,1 0 0 0,3 4 0 0,-3 3 0 16,-1-4 0-16,1 1-11 0,0 6 2 0,-1-7 0 16,-3 7 9-16,1-7 0 0,-1 10 0 0,0-6 0 15,-4 0 0-15,1 3 12 0,-4-7-2 0,4 7-1 16,-4-7-9-16,0 10-12 0,0-6 2 0,0 0 1 15,0 3 9-15,-4-7 12 0,4 7-2 0,-3-6-1 16,-1 5-9-16,5-5 0 0,-5 6 0 0,-3-7 0 16,4 7 0-16,-1-3 0 0,-3-7 0 0,0 10 0 15,-3-7 0-15,3 7 0 0,-4-6-10 0,1-1 10 0,-5 7 0 16,5-6 0-16,-1 2 0 0,-3-2 10 0,0 0-2 16,0-4 0-16,-3 0 0 0,3 1 0 0,0-1-8 0,-4-3 0 15,0 4 0-15,1-4 0 0,-4-3 0 0,0 7 8 16,-1-7-8-16,1 3 8 0,-3-3-8 0,3-3 0 15,-8 0 0-15,5 6 0 0,-1-2 0 0,-3-4 0 16,3 6 0-16,1-3 0 0,-1-6 0 0,-3 3 0 16,3 0 0-16,1 0 0 0,-1 0-13 0,0 0 5 15,4-6 8-15,-3 6-13 16,3-4-19-16,-1-2-3 0,1 6-1 0,0-3 0 16,0-3-24-16,-4 3-4 0,8 0-2 0,-4-4 0 15,3 4-110-15,4-3-21 0,-3 6-5 0,-1-3-643 0</inkml:trace>
  <inkml:trace contextRef="#ctx0" brushRef="#br0" timeOffset="14814.922">25238 4056 1785 0,'0'0'159'0,"0"0"-127"0,0-9-32 0,3 9 0 0,-3-10 99 0,0 10 13 15,0-3 4-15,0 3 0 0,0 0-75 0,0 0-14 16,0 0-3-16,0 0-1 0,0 0-23 0,0 0-12 16,0 0 2-16,0 0 0 0,0 0 10 0,0 13 0 15,-3-4 0-15,3 4 0 0,3 5 14 0,-3-5-2 16,4 9 0-16,-1 3 0 0,1 0 39 0,-1-3 7 16,4 6 2-16,-3-3 0 0,3 7-17 0,0-1-3 15,0 0-1-15,-3 1 0 0,3-1-18 0,0-3-3 16,-4 4-1-16,4-7 0 0,-3 6-4 0,-1 1-1 0,1-1 0 15,-1-3 0-15,1-3-12 0,0 7 0 0,-4-10 0 16,0 6 0-16,0-3 0 0,0-3 0 0,0-3 0 0,3-1 0 31,-3-2-34-31,0-6-10 0,0-1-1 0,0 3-1 16,0-12-127-16,0 0-26 0,0 0-5 0</inkml:trace>
  <inkml:trace contextRef="#ctx0" brushRef="#br0" timeOffset="15115.875">25142 4254 1796 0,'0'0'40'0,"0"0"8"0,0 0 1 0,0 0 1 0,0 0-40 0,0 0-10 15,0 0 0-15,0 0 0 0,0 3 19 0,0-3 1 16,-3 9 1-16,3-9 0 0,0 3 40 0,0-3 8 15,0 0 2-15,0 0 0 0,0 0 13 0,0 0 4 16,0 0 0-16,0 0 0 0,0 0-4 0,7 7 0 16,-7-7 0-16,14 3 0 0,-3-3-49 0,6-3-11 15,-3-4-1-15,1 7-1 0,6-3 9 0,-4 3 1 16,5-3 1-16,-1-3 0 0,0 6-33 0,0 0 0 16,7 0 0-16,-3 0 0 15,0 0-29-15,-4 0-13 0,4 6-2 0,-1-3-1 16,1 0-123-16,0-3-24 0,-4 10-4 0</inkml:trace>
  <inkml:trace contextRef="#ctx0" brushRef="#br0" timeOffset="15784.484">26102 4232 2257 0,'0'0'100'0,"0"0"20"0,0 0-96 0,0 0-24 0,0 0 0 0,-11 0 0 16,1 0 27-16,-1 3 0 0,4-3 0 0,-3 3 0 16,-4-3-16-16,3 0-3 0,0 0-8 0,1 6 12 15,-1-3-12-15,1-3 0 0,-4 10 8 0,3-4-8 0,-3 0 0 0,3 4 0 16,-3-1 0-16,-4 4 0 15,8-4 0-15,-4 4 0 0,0 5 0 0,3-5 0 0,-3 3 0 0,0-1 14 16,0 4-2-16,0-6-1 0,0 9 1 0,6-4 1 16,-6-5 0-16,7 6 0 0,-3 0 4 15,6-7 1-15,-3 7 0 0,4-3 0 0,3-1-5 0,0-2-1 16,0-1 0-16,3-2 0 0,1 2-3 0,3 7-1 16,-4-9 0-16,4 2 0 0,-3 1 20 0,3-4 3 15,-4 1 1-15,4 2 0 0,1-3-32 0,2-2 0 16,-3-4 0-16,0 6 0 0,4-6 0 0,-4 7 0 15,3-10 0-15,1 0 0 0,0 0 0 0,-1 0 0 16,4 0 0-16,0-10 0 0,-3 7 22 0,7-6-2 0,-4-4 0 16,3 1 0-16,-2-4-8 0,2 4-1 0,-3-7-1 15,0 6 0-15,0-9-10 0,1 3 0 0,-5-2 0 0,-3-1 0 16,4 0 0-16,-4 3 0 0,0-3 0 0,-4 3 8 16,1-3 4-16,3 10 0 0,-3-7 0 0,-1 6 0 15,-3 1 6-15,0 2 2 0,0 1 0 0,0-1 0 16,0 1-20-16,0 9-9 0,-3 0 1 0,3 0 0 15,0 0 8-15,0 0 11 0,0 0-3 0,0 0 0 16,0 0-8-16,0 0 0 0,0 0 0 0,0 9 0 16,3 1 0-16,1 2 0 0,3-2 0 0,-4 2 0 15,1 7 0-15,-1-6 0 0,4 5 0 0,0-5 0 16,0 6 8-16,0 3-8 0,1-3 12 0,-1-1-4 16,0-2-8-16,3 6 0 0,-3-3 0 0,-3 0 0 0,6-4 0 15,-3 4 0-15,1 0 0 0,-5-6 0 0,4-1 0 16,0-3 0-16,0 7 0 0,0-10 0 15,-3 4-27-15,3-4-10 0,0-3-3 0,0 0 0 16,0 4-96-16,4-14-19 0,-1 4-4 0,1-6-584 16,3-1-117-16</inkml:trace>
  <inkml:trace contextRef="#ctx0" brushRef="#br0" timeOffset="16281.679">26635 4636 1094 0,'0'0'48'0,"0"0"11"0,-4 3-47 0,1 7-12 0,3-10 0 0,0 9 0 16,-4 1 182-16,1-7 34 0,-1 6 8 0,4-9 0 16,4 10-120-16,-4-10-24 0,-7 6-4 0,0 0-2 15,7-6-51-15,0 0-11 0,-8 0-1 0,8 0-1 31,0 0-29-31,0 0-5 0,0 0-2 0,0 0 0 0,-3 0 77 0,3 0 15 0,0 0 3 0,0 0 1 16,-7-3 22-16,3-6 5 0,4 5 1 0,0-5 0 16,0 3-59-16,-3-7-12 0,-1 10-3 0,1-6 0 15,3-4 13-15,-4-3 3 0,1 4 0 0,-1 2 0 16,1-5-28-16,-1-1-12 0,1 4 10 0,-1-7-10 16,1 6 12-16,-5-6-4 0,5 4-8 0,-1-4 12 0,1 0 0 15,-1-3-1-15,4 0 0 0,0 0 0 16,-3 3-3-16,3-3 0 0,0 1 0 0,3-1 0 0,-3 0-8 15,4 3 0-15,-4 0 0 0,3 6 0 0,1 4 0 16,-1-4 0-16,-3 1 0 0,4 3 0 0,0-1 0 0,-1 1 0 16,-3-1 0-16,4-2 0 0,-1 9 0 0,1-4 0 15,3-2 0-15,-4 6 0 0,1 0 0 0,-1-4 12 16,4 4-4-16,4-3 0 0,-8 6-8 0,8-3 0 16,-4 3-12-16,4 0 12 0,-1 3-8 0,1-3 8 15,-1 6 0-15,1-3 0 0,0-3-16 0,-1 0 2 16,-3 7 0-16,4-4 0 15,3 0-29-15,-7-3-5 0,-7 0-2 0,11 6 0 16,-1-3-60-16,-3-3-12 0,4 0-2 0,-4 7-1 16,3-14-107-16,-3 7-20 0,15-9-5 0,-8 6-1 0</inkml:trace>
  <inkml:trace contextRef="#ctx0" brushRef="#br0" timeOffset="16663.294">27333 3736 2343 0,'0'0'52'0,"0"0"10"0,0 0 2 0,0 0 2 0,4 3-53 0,-1 10-13 0,1-7 0 0,-4 7 0 0,3-4 0 15,1 4-12-15,-4-1 3 0,0 7 0 0,0 0 9 0,0-3 0 16,0 9 8-16,0 0-8 0,0-3 24 0,3 6 1 16,1-3 0-16,-4 6 0 0,3 1 3 0,1-1 0 15,0 0 0-15,-1 7 0 0,-3-3-20 0,4-1-8 16,-1-3 8-16,1 7-8 0,-1-3 13 0,1-7-2 15,-1-3-1-15,4 3 0 0,-3-6 0 0,3 0 0 16,0 0 0-16,0-10 0 0,0 7-10 0,0-6-12 16,-3-1 2-16,3-2 1 15,0-1-114-15,0 1-22 0,-7-10-5 0,0 0-842 0</inkml:trace>
  <inkml:trace contextRef="#ctx0" brushRef="#br0" timeOffset="16965.275">27150 4116 2746 0,'0'0'60'0,"0"0"13"0,0 0 3 0,0 0 1 0,7-7-61 0,0 7-16 0,3-9 0 0,-2 9 0 15,2 0 20-15,1-3 2 0,-1 3 0 0,1 0 0 0,-1 0 15 0,1-6 3 16,3 6 1-16,0 0 0 15,4-4-16-15,-4 1-3 0,7 3-1 0,-3-6 0 0,-1 6-10 0,1-3-3 16,3-3 0-16,-3 3 0 0,3-4-8 0,0 4 0 16,0 0 0-16,4-3 0 0,0 3-17 0,-1-4-6 15,1 7-1-15,3-3 0 16,4 0-28-16,3-3-5 0,-3 6-2 0,3 0 0 16,-3-3-113-16,11 3-24 0,-8-7-4 0,4 7-834 15</inkml:trace>
  <inkml:trace contextRef="#ctx0" brushRef="#br0" timeOffset="17883.914">29587 4138 1364 0,'0'0'60'0,"0"0"13"0,0 0-58 0,0 0-15 0,0 0 0 0,0 0 0 15,0 0 76-15,0 0 13 0,0 0 3 0,0 0 0 16,0 0 0-16,0 0 0 0,0 3 0 0,0-3 0 15,0 0-58-15,-3 12-11 0,3-2-3 0,-4-1 0 16,1 10-2-16,3-3-1 0,0 2 0 0,0 4 0 16,-4 0 3-16,1 7 0 0,-4-4 0 0,7 0 0 15,-7 0 0-15,3-3 0 0,-3 6 0 0,0-3 0 16,4-3 3-16,-4-3 1 0,7 0 0 0,0-7 0 16,0 1 24-16,0 2 6 0,0-2 1 0,0-10 0 15,0-3-1-15,0 0 0 0,0 0 0 0,0 0 0 16,0 0-22-16,0 0-4 0,0 0 0 0,0 0-1 15,0-9-4-15,7-4-1 0,-4 4 0 0,-3-7 0 16,0 0-7-16,0-6-2 0,0 7 0 0,0-10 0 0,0 3-3 16,0-3-1-16,7-4 0 0,-3 4 0 0,-4-3-9 0,3-3 10 15,-3 6-10-15,4-4 10 0,-1 4-10 0,1-3 0 16,3 6 0-16,0 3 0 0,0-3 0 0,-4 4 8 16,8 2-8-16,3-3 0 0,-3 10 0 0,-1-4 0 15,4-6 8-15,-3 10-8 0,3-4 0 0,4 1 0 16,-1 2 0-16,5 1 0 0,-8 0 0 0,10 5 0 15,-6-2 0-15,0 6 0 0,3 0-12 0,-7 6 12 16,4-2-10-16,-1 5 10 0,-3 4-9 0,8-4 9 16,-8 10-8-16,0-7 8 0,-4 10 0 0,1-3-8 15,3 3 8-15,-3 6 0 0,-4-3 0 0,0-3 0 16,0 7 0-16,-4-4 0 0,8 3 0 0,-11-6 0 0,10 9 0 16,-6-9 0-16,-4 0 0 0,7 0 0 0,-3-3 0 15,-4 3 0-15,0-10 0 0,7 7 0 16,-7-6 0-16,0-4-8 15,0 0-24-15,0 4-5 0,0-13-1 0,0 0 0 16,-7 6-139-16,7-6-28 0,0 0-6 0</inkml:trace>
  <inkml:trace contextRef="#ctx0" brushRef="#br0" timeOffset="18418.035">30642 4078 1555 0,'0'0'138'0,"0"0"-110"16,0 0-28-16,-10 0 0 0,6 0 212 0,-3 0 38 16,0 0 7-16,0 6 2 0,-4-6-201 0,-3 3-40 15,0 1-8-15,0 2-2 0,-4-3-8 0,4 6 0 16,-7 4 0-16,4-4 0 0,-5 1 0 0,8 2 0 15,-7 7 0-15,7-6 0 0,-7 5 0 0,-4 1 0 16,15-3 0-16,-8 9 0 0,4-9 0 0,3 6 0 16,1 0 0-16,3-4 0 0,0 4 0 0,-1-3 0 15,8 0 14-15,0-3-4 0,-3-1-10 0,6 1 8 16,-3 0-8-16,8-4 8 0,-1-2-8 0,3 2 0 16,1-9 0-16,3 7 0 0,11-1 0 0,-4-6 0 0,-7 4 0 15,14-4 0-15,-3-3 16 0,-1 0-3 0,5 0 0 16,-5-3 0-16,-2 3 15 0,-1-10 4 0,-4 7 0 0,8-3 0 15,-7-4-11-15,-1 4-1 0,-3-10-1 16,8 7 0-16,-8-4-5 0,3-5-1 0,-3 5 0 0,1-9 0 16,-1 3 15-16,-4-3 4 0,1 0 0 15,-1 1 0-15,-6-1-22 0,7-7-10 0,-4 7 10 0,-7 0-10 16,0 0 12-16,0 1-4 0,-4-8-8 0,1 14 12 16,-8-4-2-16,0 0-1 0,8 3 0 0,-8 1 0 15,1 2-9-15,3 1 12 0,-11 2-12 0,7 1 12 16,4-1-12-16,-10 1 0 0,10 9 0 0,-4-3 8 15,0 0-8-15,1-4 0 0,-1 7-12 0,1-3 12 16,-1-3-26-16,4 6 2 0,0 0 1 0,-4 0 0 16,8 0-137-16,3 0-27 15,0 0-5-15</inkml:trace>
  <inkml:trace contextRef="#ctx0" brushRef="#br0" timeOffset="19106.392">31129 4000 979 0,'0'0'87'15,"0"0"-70"-15,0 0-17 0,0 0 0 0,0 0 348 0,0 0 67 16,0 0 13-16,0 0 2 0,0 0-344 0,0 6-69 0,-7 3-17 0,7 1 0 15,0-1 0-15,0-6 0 0,0 13 0 0,0-3 0 16,0-1 10-16,0 7-2 0,0-7 0 0,0 10 0 16,0-3 4-16,0 0 0 0,0-3 0 0,0 6 0 15,7-4 16-15,-7 4 3 0,4 0 1 0,-1-3 0 16,-3 0-7-16,0-3-1 0,0-1 0 0,11-2 0 16,-11-4 20-16,10 1 3 0,-6-1 1 0,-4-3 0 15,10-6-34-15,-2 10-6 0,-8-10-8 0,10 0 11 16,-3-3-3-16,4-4-8 0,3 4 12 0,-4-6-4 15,1-4-8-15,3 1 0 0,-3-4 0 0,3 0 8 16,-4-2 0-16,8-4 0 0,-11 3 0 0,11-3 0 16,-4 0-8-16,-4 0 0 0,1 3 0 0,-4 10 0 0,4-1 0 15,-1 4-12-15,-6 0 0 0,6 3 1 0,-3-4 11 16,-7 7-13-16,4 10 5 0,7-1 8 0,-8 4-13 0,8-4 5 16,3 10 8-16,-4-7-13 0,-3 1 13 15,4 6 0-15,-4-7 0 0,11 4 0 0,-11-3 0 16,3-1 0-16,1 1 0 0,3-4 0 0,-3 4 0 0,3-4 0 15,-4 0 0-15,1 1 0 0,3-7 0 0,-3 6 0 16,3-9 0-16,-4 7 0 0,1-4 9 0,3 3-1 16,-3-3-8-16,3-3 12 0,-4 3-12 0,1-3 9 15,3 0-9-15,-4 0 8 0,1-3 2 0,0 3 0 16,-1 0 0-16,-3-3 0 0,4-3 12 0,-1 6 2 16,1 0 1-16,-7-10 0 0,6 10 2 0,1-9 0 0,3 6 0 15,-7-7 0-15,3 1-4 0,-2 6-1 0,2-10 0 16,1-2 0-16,3 2-11 0,-4-6-3 0,-3 7 0 15,8-7 0-15,-5 3-8 0,-3-6 0 0,4-6 0 16,-1 3-11-16,-10-3-5 0,11-4 0 0,-8 1-1 0,5 0 0 16,-5-1-3-16,-3 10 0 0,0-9 0 15,0 9 0-15,0-6 10 0,0 6 2 0,0 6 0 0,0 1 0 32,0-7-20-32,-3 12-3 0,-5-2-1 0,8-1 0 0,-3 4-1 15,-1-1-1-15,4 1 0 0,-7 9 0 16,7-9-22-16,0 9-5 0,-10-4-1 0,10 4 0 0,-4 0-149 15,-6 0-29-15</inkml:trace>
  <inkml:trace contextRef="#ctx0" brushRef="#br0" timeOffset="19934.377">27379 5577 1209 0,'0'0'108'0,"0"0"-87"0,0 0-21 0,0 0 0 16,0 0 351-16,0 0 65 0,0 0 14 0,0 0 2 16,0 0-305-16,0 0-62 0,0 0-12 0,0 0-2 15,0 0-41-15,4 9-10 0,-1 1 0 0,-3-1 0 16,0 1-9-16,0-10-4 0,0 9-1 0,4-3 0 15,-4 4 22-15,0-10 5 0,0 9 1 0,0 1 0 16,0-7-14-16,0-3 0 0,0 0 0 0,0 9 0 16,0 4 0-16,0-13 14 0,0 0-4 0,0 0-1 15,0 6-42-15,0-6-9 0,0 0-2 16,0 0 0-16,0 0-176 0,0 0-36 0</inkml:trace>
  <inkml:trace contextRef="#ctx0" brushRef="#br0" timeOffset="20296.244">28074 5508 1209 0,'0'0'108'0,"0"0"-87"0,0 0-21 0,0 0 0 15,0 0 278-15,0 0 51 0,0 0 11 0,0 0 1 16,0 0-262-16,0 0-53 0,0 0-10 0,0 0-3 16,0 0 1-16,0 0 0 0,-3 6 0 0,-5-6 0 15,5 10 25-15,-1-4 5 0,4 0 0 0,0-6 1 16,-3 10 12-16,3-1 3 0,-4-3 0 0,4 1 0 15,-3-1-14-15,3 3-2 0,-4-6-1 0,4 7 0 16,0-10-28-16,0 3-6 0,0-3-1 0,0 9 0 16,0 1-19-16,0-4-4 0,0-6-1 0,0 6 0 31,0 1-115-31,0-7-23 0,0 0-5 0,0 0-1033 0</inkml:trace>
  <inkml:trace contextRef="#ctx0" brushRef="#br0" timeOffset="21168.794">26695 6386 1728 0,'0'0'153'16,"0"0"-122"-16,0 0-31 0,0 9 0 0,0-9 148 0,0 10 23 16,3-4 5-16,1 4 0 0,-1-1-122 0,1 0-25 15,6 4-5-15,-3-4 0 0,1 4 10 0,-1-4 2 16,0 4 1-16,0 6 0 15,3-7-25-15,-3 7-4 0,0-7-8 0,4 10 11 0,-4-3 17 0,0 3 3 16,0 6 1-16,0-2 0 16,4-5-2-16,-4 8 0 0,3-1 0 0,1-3 0 0,0 6 10 0,3 1 1 15,-4-4 1-15,4-3 0 0,0 6-22 0,1-9-4 16,2 7 0-16,1-8-1 0,3 1-5 0,0 0-1 16,0 0 0-16,4-3 0 0,0 0 19 0,-4-3 3 15,4 2 1-15,-1-5 0 0,5 0-20 0,-1 2-4 16,-4-2-8-16,1-4 12 0,0 1-12 0,0-1 0 15,3-3 0-15,-4 4 0 0,1-4 19 0,0 0-3 0,0 0 0 16,3-2 0-16,-4-4 0 0,8 6 0 0,0-3 0 0,0-3 0 16,3-3 6-16,-3-3 1 0,-1 6 0 0,1-4 0 15,4-5-9-15,-12 0-2 0,11-1 0 0,-6 7 0 16,-5-6 1-16,1-1 0 0,-4-2 0 0,4 2 0 16,-4-8-4-16,0 11-1 0,0-8 0 0,1 2 0 15,-1 1-8-15,0-1 0 0,4-3 0 0,-4 7 0 16,4-7 0-16,-4 1 0 0,0 2 0 0,0 0 0 15,-7 1 0-15,4-4 0 0,-4 4 0 16,4 2 0-16,-1-2 0 0,1-7 0 0,-4 6 0 0,0-5 0 16,0 5 28-16,0 0 3 0,-3-5 1 0,3-1 0 15,-3-3-32-15,-1 0 0 0,4 0 0 0,-3 3 0 16,3-6 8-16,-4-3-8 0,1 3 0 0,-7-3 0 16,10 6 0-16,-7 0 0 0,3-7 0 0,-3 7 0 15,-3-3 0-15,3 3 0 0,-3 4 0 0,-1-4-10 0,-3 3 0 16,0-3 0-16,0 9 0 0,0-5 0 0,0 8-7 15,0-6-2-15,0 1 0 0,-3 5 0 0,-1-2-1 16,4 2 0-16,-4-2 0 0,1 2 0 16,3 1-62-16,-4-3-13 0,4 2-2 15,-3 7-1-15,3-6-134 0,0-1-28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8-27T17:47:08.656"/>
    </inkml:context>
    <inkml:brush xml:id="br0">
      <inkml:brushProperty name="width" value="0.05292" units="cm"/>
      <inkml:brushProperty name="height" value="0.05292" units="cm"/>
      <inkml:brushProperty name="color" value="#FF0000"/>
    </inkml:brush>
  </inkml:definitions>
  <inkml:trace contextRef="#ctx0" brushRef="#br0">16976 14881 979 0,'-11'0'87'0,"11"0"-70"15,-3 0-17-15,3 0 0 0,0 0 198 0,0 0 36 16,0 0 7-16,0 0 2 0,3-10-177 0,-3 10-35 16,4-3-7-16,3-3-2 15,0 3-52-15,0 0-10 0,-7 3-3 0,7-6 0 16,0 6 16-16,-7 0 3 0,0 0 1 0,0 0 0 0,0 0 23 0,0 0 0 16,0 0 0-16,0 0 0 0,0 0 22 0,-4 9 9 15,4-6 1-15,0 6 1 0,-3 1 19 0,3-1 4 16,0-9 1-16,-4 3 0 0,4 7-13 0,4-1-4 0,-4 4 0 0,3-4 0 15,1 1-11 1,3-1-2-16,-4 4-1 0,1-4 0 0,3 4-35 0,-3 2-7 0,3 1-2 16,-4-4 0-16,1 7 29 0,-1 3 5 0,-3-3 2 0,0 3 0 15,4 0-31-15,-4 0-7 0,0 6 0 0,0-3-1 16,-4-3 21-16,4 6 0 0,0 1-9 0,-3-4 9 16,3-3 0-16,0 6 0 0,0-3 0 0,3-3 0 15,1 3 0 1,-4 0 0-16,3-3 0 0,1 6 0 0,-4-3 0 0,3-3 0 15,1 6 0-15,-4-2 0 0,0 2 0 0,0 0 0 0,0-3 0 0,0 6 0 0,0-9 0 16,-4 10 0-16,4-10 0 16,0 0 0-16,0 6 20 0,-3-3 0 0,-1 0 1 15,4-3 0-15,0-6-21 0,0 6 0 0,4-4 0 0,-1 4 0 0,1-6 0 16,3 0 0-16,-4 3 8 0,1-7-8 16,0 1 8-16,-1 5-8 0,4-5 8 0,-3 6-8 15,3-7 9-15,-4 7-9 0,1 0 12 0,-1-3-12 16,1-1 9-16,-1 1-9 0,1 3 0 0,-1-7 9 0,1 7 3 0,-4-6 1 15,0 9 0 1,0-7 0-16,0 1 1 0,3-7 0 0,-3 10 0 0,0-9 0 0,0 2 5 0,-3-2 1 16,3 2 0-16,0-2 0 0,-4-7-4 0,4 6 0 15,-3 1 0-15,3-1 0 0,0 0-6 0,0-9-2 16,-4 3 0-16,1 7 0 0,3-1-8 0,-4-6 0 0,4-3 0 16,0 10 8-16,0-1-8 0,0-9 0 15,0 10 0-15,-3-7 0 0,3-3 0 16,0 9 0-16,0-9 8 0,0 10-8 0,0-10 0 0,3 3 0 15,-3 6 0-15,0-9 0 0,4 10 0 0,-4-10 0 0,3 9 0 0,-3-9 0 16,0 3 0-16,0-3 0 0,0 0 0 16,0 0 0-1,0 0-28-15,0 0 0 0,0 10-1 0,0-10 0 16,0 0-24-16,0 0-5 0,0 0-1 0,0 0-637 0,0 0-128 16</inkml:trace>
  <inkml:trace contextRef="#ctx0" brushRef="#br0" timeOffset="12534.317">17180 14523 979 0,'0'0'87'15,"-7"0"-70"1,0 0-17-16,0 7 0 0,-3-4 216 0,-1-3 39 0,4 0 8 0,0 6 1 0,0-3-209 0,0-3-43 15,3 3-12-15,4-3 0 16,0 0 20-16,0 0-1 0,0 0-1 16,0 0 0-16,0 0-10 0,4 0-8 0,-4 0 9 0,10 0-9 0,1 10 14 0,-1-10-3 15,-2 0-1-15,-8 0 0 16,10 6 33-16,-3-3 6 0,4-3 2 0,-4 0 0 0,-7 0-3 0,7 10-1 16,0-7 0-16,0-3 0 0,-7 0-10 0,7 9-1 15,-7-9-1-15,7 6 0 0,-3 1-16 0,-1-1-3 16,-3-6-1-16,7 3 0 0,-3 6-15 0,3-2 0 15,-7-7 0-15,7 3 0 0,0 0 8 0,0-3-8 16,-7 0 0-16,11 6 0 16,-11-6 9-16,7 3-9 0,0-3 8 0,0 7-8 0,-7-7 8 15,7 3-8-15,3-3 8 0,-10 0-8 0,7 0 22 16,0 9-1-16,1-6 0 0,2-3 0 0,-3 7 1 0,4-4 0 0,-1-3 0 0,1 6 0 16,-1-3-7-16,1 0-2 0,3 4 0 0,0-7 0 15,-3 3-13 1,3-3 0-16,4 0 0 0,3 0 0 0,0 0 0 0,0 6 0 0,4-12 0 0,-4 6 0 15,4 0 0-15,-4 0 8 16,0 0-8-16,4 0 0 0,-1 0 8 16,-2 0-8-16,-1 6 0 0,3-3 9 0,1-3 4 0,-4 0 1 0,4 10 0 0,3-7 0 15,0-3-14-15,1 6 8 0,-5-3-8 0,5-3 0 16,2 6 13-16,1-2-3 0,0-4-1 0,3 6 0 16,-3-3-1-16,3-3-8 0,-7 0 12 0,4 0-4 15,0 3-8-15,3-3 10 0,0 0-10 0,1 0 10 16,-1 0-10-16,4 0 0 0,0-3 0 0,-1 3 0 0,5-3 0 15,-1-3 0-15,-3 6 0 16,0-4 0-16,-4 4 0 0,4-6 0 0,-4 6 0 0,0 0 0 16,1 0 0-16,2 0 8 0,1 6-8 0,0-2 0 15,-4-4 8-15,4 6-8 0,0-3 8 0,0 0-8 16,-1-3 0-16,-2 9 8 0,-1-9-8 0,0 10 0 0,1-10 0 16,2 6 0-16,-2-3 0 0,2 0 0 0,8-3 0 15,0-3 8-15,0 3-8 0,0 0 8 0,0-3-8 16,0-3 0-16,0 6 0 0,-8-3 0 15,1-4 0-15,3 7 8 0,-3 0-8 0,0 0 8 0,3 0-8 16,1 0 0-16,-1 0 0 0,0 7 0 0,1-4 8 0,-1-3-8 16,0 0 8-16,1 6-8 0,-1-3 8 15,-3-3-8-15,3 3 8 0,1-3-8 0,2 0 0 0,1 0 0 16,-3 0 8-16,2 0-8 0,5 0 0 0,-4 0 0 0,0 0 0 0,-4 0 0 16,0-3 23-16,-3 3-1 15,0 0 0-15,3-3 0 0,-3 3-22 0,3-6 0 16,-3 6 0-16,3 0-12 0,-3 0 12 0,4 0 0 15,-1-3 10-15,-3 3-10 0,0 0 14 16,-4 0-3-16,0 0-1 0,0-7 0 0,1 7-10 0,-1 0 0 0,0-3 0 0,8-3 0 16,-1 6 0-16,0-3-9 15,-7-6 9-15,4 9-13 0,4-10 13 0,-5 7 10 0,-2-3-2 0,-5 3 0 16,1-1-8-16,0-2 0 0,-4 3 0 0,-3-3 0 16,-4 6 0-16,0-3 0 0,4 3 0 0,-4 0 0 15,-7 0 0-15,4-7 0 0,-1 7 0 16,1 0 0-16,0 0 0 0,-4 0 10 0,-4 0-1 0,8-3 0 15,3 3-9-15,-7 0 0 0,-3 0 0 0,0 0 8 16,6 0-8-16,-3-3 0 0,-3 3 0 0,-4-6 8 16,0 6-8-16,0-10 0 0,4 10 9 0,-1-3-9 15,-3-6 15-15,0 9-2 0,4-3 0 0,-4-4 0 16,-7 7-13-16,0 0 9 0,3-3-9 0,-3 3 8 16,8-6 0-16,-8 6-8 0,0 0 12 0,0 0-4 0,7 0-8 15,-7 0 0-15,0 0 0 0,0 0 8 0,0 0-8 0,0 0 0 16,0 0 0-16,-4 9 0 0,1 1 0 15,-1-1 0-15,8 1 0 0,-4-1 0 0,-4-3 0 16,0 4 0-16,8 5 0 0,0-2 0 0,-1 0 0 16,-3-1 0-16,4 7-11 0,3 3 11 15,0 0 0-15,-4 0 0 0,-6 6 0 0,6-6 0 0,4 9-8 16,-3 1 8-16,-4-10-8 0,-4 9 8 0,1 0 0 16,6 1-8-16,-3-1 8 0,-3 0 0 0,-1 1 0 0,4-1 0 15,4 0 12-15,-1 1-4 0,-3 2-8 0,0-2-10 0,4-1 10 0,3 0-13 16,-4 1 13-16,4-1 0 15,-3-6 0-15,3 7 0 0,4-4 0 0,-1 0 0 0,-6-3 0 0,6 3 0 16,1-3 0-16,-4 4-9 16,0-4 9-16,0 6-12 0,-3-9 12 0,-1 9 9 0,4-9-1 15,0 10-8-15,-3-4 0 0,-1-6 0 0,1 0-10 0,3 6 10 16,-4-3 0-16,1-3 0 0,-1 0 12 0,4-3-4 16,-3 3-8-16,0-3-11 0,-1-1 3 0,1-2 0 15,3 6 8-15,0-3 12 0,-4 0-2 0,1-7-1 16,-1 7-9-16,4-3-12 0,-3 2 2 0,-1-5 1 15,-3 6 9-15,0-7 16 0,4 4-4 0,-1 0-1 16,-6-7-3-16,3 4 0 0,3 2 0 16,1-2 0-16,-4-10-8 0,4 6 0 0,-4 1 0 0,3-1 0 15,4 1 0-15,-3-1 0 0,-8-3 0 0,4-6 0 16,7 10 0-16,0-1 0 0,-7-9 0 0,0 0 0 16,0 10 11-16,4-7-3 0,-4-3-8 0,3 9 12 0,-6 1-12 15,3-10 0-15,3 9 0 0,1-6 0 16,-4-3 0-16,0 0 0 0,0 9 0 0,0-9 0 15,0 0 12-15,0 0-4 0,0 0-8 0,3 10 12 0,4-7-12 16,-7-3 0-16,0 0 0 0,0 0 0 0,0 0 9 0,0 0-1 16,0 0 0-16,0 0 0 15,0 0-8-15,0 0 0 0,0 0 0 0,0 0 8 0,-10 6-8 0,-1-3 12 0,11-3-12 0,0 0 12 16,-7 7-12-16,0-4 0 16,-3-3 0-16,10 0 8 0,-8 6-8 0,1-3 0 0,-3 0 0 0,3 4 0 15,7-7 0-15,-11 0 0 0,1 3 0 0,-5-3 0 16,8 0 0-16,-3 0 0 0,-4 6 0 0,-4-6 0 15,0-6 0-15,1 6 0 0,-1 0 8 0,-3 0-8 16,-7 0 0 0,-4 0 0-16,7-3 0 0,1 3 8 0,-5-7-8 0,-2 7 0 0,2 0 0 0,1 7 0 15,0-7 0-15,0 0 0 0,0 0 0 16,-1 0 0-16,5 0 0 0,-5 3 0 0,-2-3 0 0,-1 0 0 16,0 0 0-16,-3 0 0 0,0 0 0 15,-4 0 0-15,-4 0 0 0,1 6 0 16,0-6 0-16,-1 0 0 0,1 0 0 0,3 0 0 0,1 0 0 0,2-6 0 15,-3 6 0-15,1 0 0 0,-5-3 0 0,1 3 0 16,3-7 0-16,-3 7 0 0,0 0 0 0,-1 0 0 16,-3-3 0-16,4 3 0 0,3 0 0 0,0 0 0 15,1 0 0-15,-1 0 0 0,-4 3 12 0,-2-3-4 16,-1 0-8-16,0-3-12 0,-4 3 2 0,5 0 1 16,-1 3 9-16,0-3 0 0,4 0 0 0,-1 0 0 0,4 0 0 0,1 0 0 15,-1 0 0-15,0-3 0 0,-3 3 0 0,-1-3 0 16,8-3 0-16,-4 6 0 15,-7-3 0-15,8-4 0 0,-5 7 0 0,4-3 8 0,1 3-8 0,2 0 0 16,-2-6 0-16,2 6 0 0,-3-3 0 16,-3 3 0-16,-4 0 0 0,0 0 0 0,4 0 0 0,-4 0 0 15,4 3 0-15,0 3-8 0,3-3 8 0,0 4 0 16,4-4 0-16,-1-3 0 0,1 0 0 16,0 0 0-16,-4 6 0 0,4-6 0 0,-4 0 0 0,0 0 0 15,7 3 0-15,-3-3 0 0,0 0 0 0,0 0 0 16,-1 0 0-16,5 0 0 0,-1 3 0 0,0-3 0 15,0 7 0-15,1-4 0 0,-5-3 0 0,4 6 0 16,-3-3 0-16,-4-3 0 0,1 10 0 0,2-10 0 0,5 3 0 16,-5 3 0-16,1-3 0 0,3-3 0 0,1 10 0 15,-1-10 0-15,4 6 0 0,-1-3 0 0,1 0 0 0,0-3 0 16,3 6 0-16,0-2 0 16,-3-4 0-16,4 0 0 0,-1 6 0 0,0-3 0 0,-3-3 0 0,0 0 0 15,0 0 0-15,3 3 0 0,0-3 0 0,0 6 0 16,-3-6 0-16,4 0 0 0,2 0 0 0,-2 0 0 15,-1 0 0-15,4 0 0 0,0 3 0 0,-1-3 8 0,1 0-8 16,0 0 8-16,3-3-8 16,1 3 8-16,-1 3-8 0,1-3 0 0,-5 0 0 0,5 0-8 15,-1-3 8-15,0 3 0 0,4 0 0 16,-3-6 8-16,-4 6-8 0,3-3 0 0,0 3 0 0,1 0-8 0,-1 0 8 0,0 0 0 16,8 0 0-16,-1 0 0 0,-3 0 0 15,4 0 0-15,-5 0 0 0,1 0 0 0,0 0 0 0,0 0 0 16,0 0 0-16,0 0 8 0,0 3-8 15,3-3 0-15,1 6 0 0,-5-6 0 0,1 3 0 0,4-3 0 16,-4 0-8-16,3 7 8 0,-3-4 0 0,3-3 0 16,1 0 0-16,-1 0 0 0,4 0 0 0,0 0 0 15,-3 0 0-15,2 0 0 0,1 6-17 0,4-6 1 16,-4 0 1-16,3 0 0 16,4 0-21-16,0 0-4 0,-7 0 0 0,7 0-1 15,0 0-106-15,0 0-21 0,0 0-4 16</inkml:trace>
  <inkml:trace contextRef="#ctx0" brushRef="#br0" timeOffset="13838.332">17791 15188 633 0,'10'-9'56'0,"-10"9"-44"15,7 0-12-15,0-3 0 0,0 3 208 0,-7 0 39 16,0 0 8-16,0 0 1 0,0 0-152 0,0 0-30 16,4 3-6-16,-4-3-2 0,3 9-36 0,-3 1-7 0,0-4-2 15,0 0 0 1,0 4 41-16,0-10 8 0,0 9 2 0,0-6 0 0,0 7 0 0,4-1 0 15,-4 3 0-15,3-2 0 0,1-1-21 0,-4 10-4 16,4-6-1-16,-4 9 0 0,3 0-25 0,1-1-5 0,-8 8 0 0,8-1-1 16,-8-3-7-16,4 6-8 15,-3-2 11-15,-1-4-11 0,0 6 9 16,1-9-9-16,-1 9 0 0,1-9 9 16,-1 0 10-16,1 6 1 0,3-6 1 0,-4 0 0 0,1-3-21 0,-1-6 0 0,4-1 0 15,0-2 0-15,0-1 0 0,0-9 0 0,-3 10 0 0,3-10 0 16,0 0-46-16,0 0-14 0,0 0-2 0,0 0-1 15,0 0-97 1,0 0-20-16,0 0-4 0,-7 3-444 0,7-3-88 16</inkml:trace>
  <inkml:trace contextRef="#ctx0" brushRef="#br0" timeOffset="14395.66">18263 15188 2487 0,'0'0'110'0,"0"0"23"0,0 0-106 0,0 0-27 15,0 10 0-15,-3 2 0 0,-4-2 15 0,3-1-3 16,1 4 0-16,-1-4 0 15,1 0-45-15,-4 1-10 0,3-7-1 0,-3 6-1 0,3 1 21 16,1-1 4-16,-4 1 0 0,0-7 1 0,3 9 19 0,1-6 8 0,-4 4-8 16,3-4 12-1,-3 4 1-15,0-1 0 0,0 0 0 0,3-6 0 0,1 7 11 0,-4-4 1 16,7-6 1-16,0 0 0 0,0 0-10 0,0 0-1 16,0 0-1-16,0 0 0 0,0 0-14 0,0 0 9 15,0 0-9-15,0 0 8 0,7-6-8 0,4 3 0 16,-8-4 0-16,4 4-11 0,4 0 3 0,-4 3 0 15,3-6 0-15,1 6 0 0,0 9 8 0,-1-6 0 0,4-3 0 0,-3 10 0 16,-1-10 0-16,4 9 0 0,-3 1 0 0,0-7 0 16,-1 6 0-16,1 1 0 15,-1-1 0-15,1-6 0 0,0 7 0 0,3-1-8 0,-4 0 8 16,4-5-8-16,-3 5 8 0,0 4 0 0,3-7 8 0,-4 3-8 16,1 1 0-16,-4-4 0 0,3 10 0 0,-6-4 0 15,3 1 10-15,-7-4-2 0,4 10-8 16,-4-7 12-16,0 1 0 0,-4 6 0 0,4-7 0 0,-3 7 0 0,-5-6-12 0,5-1 9 15,-4 7-9-15,0-6 8 0,0 5-8 0,-4-5 0 16,1-4 0 0,-1 7 0-16,0-3 0 0,1-1 0 0,-1-2 0 0,-3 2 0 0,4-3 0 15,-1-5 0-15,-3 5 0 0,3-9 0 16,-3 6 0-16,0-6-14 0,-4-6 2 0,4 3 0 16,-7-7-109-16,4-2-22 0,-8-7-4 0,0 0-1 0</inkml:trace>
  <inkml:trace contextRef="#ctx0" brushRef="#br0" timeOffset="14646.024">18023 15229 2746 0,'15'-9'122'0,"-8"9"25"0,-4-10-118 0,8 10-29 0,-1-3 0 0,8 0 0 16,0-3-10-16,3 2-8 0,0-2-2 0,4 6 0 15,-1-3-9 1,-3-3-3-16,4 6 0 0,0 0 0 0,0 0 16 0,-1 0 2 16,1 0 1-16,-4 0 0 0,4 0 21 0,-1 0 4 0,-2 6 0 0,-8-3 1 15,0-3 9-15,4 0 2 0,-1 0 0 0,1 0 0 16,-4 0-24-16,0 0-18 0,4 0 3 0,-4 0 1 31,3 0-115-31,1 0-23 0,0 0-5 0</inkml:trace>
  <inkml:trace contextRef="#ctx0" brushRef="#br0" timeOffset="14972.055">18722 15568 2026 0,'0'0'44'0,"0"0"10"0,0 0 2 0,11 0 1 0,-1 0-45 0,1 0-12 16,3-3 0-16,0 3 0 0,4 0 21 0,-4 0 3 15,3 0 0-15,-3 0 0 0,4 0 12 0,-4 0 4 16,0-7 0-16,0 7 0 0,0 0-22 0,-3 0-4 0,0 0-1 0,-4 0 0 15,0-3-13-15,0 3 0 0,0-9 0 0,0 9 0 32,0 0-96-32,-3-3-15 0,3-4-3 0,3 7-792 0</inkml:trace>
  <inkml:trace contextRef="#ctx0" brushRef="#br0" timeOffset="15668.283">19505 15292 2530 0,'0'0'112'0,"0"0"24"15,0 0-109-15,0 0-27 0,7-10 0 0,0 7 0 0,0-3 0 0,0-4 0 16,0 7 0-16,0-6 0 15,4 6-57-15,3-3-4 0,-3 2-1 0,-1-5 0 0,1 6 46 0,-4-3 16 0,4 2-9 0,-1-2 9 16,1 6 41-16,-4-3 14 16,3 0 2-16,1-3 1 0,-11 6-11 0,0 0-3 15,7 0 0-15,4 6 0 0,-11-6-9 0,7 3-3 0,-7-3 0 0,7 3 0 16,0 7-20-16,0-1-12 0,0 0 12 0,0-5-12 16,0 5 0-16,0 3 0 0,0-2 0 0,-3-1-12 15,3 1 12-15,0 2-9 0,0-2 9 0,-4 2-8 16,1 7 8-16,-1-6 0 15,1 8 0-15,-4-2 0 0,0 0 0 0,0 0 0 0,-4 3 0 16,1-6 0-16,-4 6 0 0,0-4 0 16,0 4 0-16,-4 0 0 0,0-3 0 0,1 3 0 0,-4-3 8 15,-4 0-8-15,0-4 0 0,4 7 0 0,0-6 0 0,-3 0 0 16,-1-1 0-16,0-2 0 16,1-1 0-16,-1 1 0 0,0-4 9 0,-3 1-9 0,7-1 12 0,0-6-12 15,-4 7 15-15,4-10-4 0,0 0-1 0,0 0 0 16,0 0-10-16,0-3 8 0,0-4-8 0,3 1 8 15,1-3-8-15,-1-7 0 0,4 10 0 0,0-10 0 16,0 13 28-16,0-10 3 0,3 4 1 0,1-1 0 16,-1 1-32-16,4 0 0 0,0 6 0 15,0 3 0-15,4-10 0 0,-1 1 0 0,4 9 0 0,0-10 0 16,4 10-20-16,0-3-9 0,-1-3-3 0,4 6 0 0,4 0 32 16,-4 0 0-16,0 0 0 0,0 0 0 0,7 9-12 0,-3-9 3 15,0 7 1-15,-4-4 0 0,3 9 16 0,1-2 3 16,0-1 1-16,-4 0 0 15,-4 4 12-15,1 0 2 0,0-4 1 0,3 10 0 0,-4-7-27 16,1 4 0-16,3-3-9 0,-4-1 9 16,1 1 0-16,0-4 0 0,-1 0 10 0,1 4-2 0,-4-4 0 0,0 1 0 0,4-1 0 0,-4 1 0 15,0-7-8-15,0 6 0 16,0-6 0-16,-7-3 0 16,0 0-29-16,7 0-4 0,-7 0-1 0,7 0 0 15,-7 0-25-15,10 0-5 0,-3-6 0 0,1-3-1 16,2-1-125-16,1-9-25 0,10-15-5 0,0-4 0 0</inkml:trace>
  <inkml:trace contextRef="#ctx0" brushRef="#br0" timeOffset="16501.114">20486 15326 864 0,'7'-12'76'0,"-4"9"-60"0,1-4-16 0,-4 7 0 0,3-3 216 16,-3-3 41-16,0-7 8 0,0 10 2 0,-3-3-135 0,-1 3-26 15,4-7-6-15,-3 1 0 0,-1 0-48 0,1-1-8 32,-1 4-3-32,1-4 0 0,-1 1-21 0,1 0-4 0,-4-4 0 0,3 4-1 15,1-1-15-15,-4-2 0 0,-1 2 0 0,1 1 0 0,-3-1 0 0,-1 7 0 16,1-6 0-16,-4 6 0 0,-1-3 19 0,1 6 10 16,-3-4 3-16,-1 4 0 15,-3 0-20-15,-4 4-3 0,1-4-1 0,-5 9 0 0,5-6 0 0,2 6-8 16,-2 1 12-16,3-1-4 0,-1 1 8 0,8-1 0 15,-3 1 1-15,6-4 0 0,0 3-17 0,1 7 10 0,3-10-10 0,3 4 8 16,4 2-8-16,0-2 0 16,0 5 0-16,0-9 0 0,7 4 0 0,-3 6 0 15,6-4 0-15,1 1-11 0,-4-1 11 0,4-2 0 0,-1 2 0 0,4 7 0 16,-3-7 0-16,3 4 0 0,-3 0 0 0,6-7 0 16,1 10 0-16,-4-6 0 15,4-1 0-15,-1 4 0 0,1-4 0 0,-4 1 0 0,4 3 8 0,-4-4-8 16,0 1 0-16,0-1 0 15,0 4 0-15,0-4 0 0,-3 1 0 0,3 0 0 0,-3 2 0 0,-1-2-8 16,1-1 32-16,-4 7 6 16,0-6 2-16,3-4 0 0,-6 4-20 0,3 5-3 0,-3-5-1 0,3 3 0 15,-4-1-8-15,1-5 0 16,-1 2 0-16,1 7 0 0,-4-6 0 0,3-4 0 16,-3 4 9-16,-3 2-9 0,3-2 0 0,-4-4 0 0,1 4 0 0,-1-4 0 15,1 1 0-15,-4-1 0 0,-1-3 0 0,1 4 8 0,-3-4 3 0,-1 3 1 16,1-2 0-16,-4 2 0 15,-1-9-12-15,1 9 0 0,-7-9 0 0,7 7 0 16,-7-7 0-16,3 0 12 0,-3-7-12 0,3 7 12 0,4 0-12 16,-3-9 12-16,3 6-12 0,3-7 12 0,-3 1-4 15,3 0 0-15,4-1 0 16,-3-2 0-16,3 2 10 0,0-2 2 0,0-7 0 0,3 6 0 16,-3 4-20-16,3-4 0 0,1 1 0 0,-1-7 0 0,4 10 0 0,0-7 0 15,-3 0 0-15,3 4 0 0,0-7 10 0,3 10-2 16,1-7 0-16,-1 0 0 0,-3 4 0 0,7-1 0 15,1 1 0-15,-1-4 0 0,-4 0 7 0,8 1 1 16,3-1 0-16,3-3 0 0,-2 7-16 0,-1-7 0 16,3 0 0-16,1-3 0 15,3 6 0-15,-7-9 0 0,0 3 0 0,0 0 0 0,1 0 35 0,-1 3 4 0,0-2 1 0,-4 5 0 16,1-3-18-16,-4 0-3 16,4-3-1-16,-4 13 0 0,0-7-9 0,0 1-1 15,-4 5-8-15,4 4 12 0,0 0-12 0,0-4 0 16,0 7 0-16,1-6 0 0,-1 9-15 0,0 0 4 0,0-4 1 0,3-2 0 15,1 6-10-15,-4 0-1 0,0-3-1 0,4-3 0 32,-4 6-6-32,3-3-2 0,-3-7 0 0,0 10 0 0,0-9 6 0,0 6 2 0,0-4 0 0,1 4 0 15,-5-6-83 1,-3 6-17-16,4-4-3 0,-4 7-1 16,0 0-91-16,0 0-19 0,0 0-3 0,0 0-1 0</inkml:trace>
  <inkml:trace contextRef="#ctx0" brushRef="#br0" timeOffset="17180.697">21142 15166 288 0,'0'0'12'0,"0"0"4"0,0 0-16 0,0 0 0 0,-4-3 0 0,4 3 0 15,-3-6 261-15,3 6 50 0,0 0 9 0,0 0 3 16,0 0-235-16,0 0-46 0,0 0-10 0,0 0-1 16,-4 9-4-16,4-2-1 0,4-1 0 15,-1 3 0-15,1 1 66 0,0 2 12 0,3 7 4 0,-4-6 0 16,1 5 12-16,-1-5 4 0,1 9 0 0,-4-3 0 15,0-1-51-15,0 4-9 0,-4 3-3 0,1 1 0 0,-1-1-46 0,-3-3-15 16,0 0 8-16,0 0-8 0,3 6 10 16,-6-6-2-16,3 0 0 0,0 0 0 0,0-4-8 0,0 4 8 15,0-9-8-15,3 6 8 0,0 0-8 0,1-4 0 16,-1 4 0-16,1-6 0 16,-1-4-33-16,4 10-9 0,-3-7-2 0,3-2 0 15,-4-1 10-15,4-9 2 0,0 3 0 0,0-3 0 16,0 0-53-16,0 0-11 0,0 0-1 0,0 0-1 15,0 0-141-15,0 0-28 0,-7-12-5 0,7-7-2 0</inkml:trace>
  <inkml:trace contextRef="#ctx0" brushRef="#br0" timeOffset="27122.031">23248 14774 1209 0,'0'0'108'0,"0"0"-87"0,0-3-21 0,0 3 0 15,0 0 247-15,0 0 45 0,0 0 8 0,-7-6 3 16,3 6-239-16,1-3-47 0,3 3-9 0,0 0-8 16,0-7 26-16,-4 4 0 0,4-3 0 0,4 3 0 0,-1 0 29 15,1-3 5-15,-4 6 2 0,7-4 0 0,0-2-16 0,4 6-3 16,-4 6-1-16,3-2 0 0,1-4-26 0,0 9-6 15,-1 0-1-15,-3 1 0 0,0 2-9 0,4 1 0 16,-8 6 0-16,1-7 0 0,3 10 0 0,-7 0 0 16,0 3 0-16,0-3 0 15,-4 3 0-15,4-3 0 0,-3 0 0 0,-4 6 8 0,0-6 4 0,3 7 0 16,-3-4 0-16,0 6 0 16,0-3-2-16,4 4 0 0,3-1 0 0,-4 3 0 0,4-2-10 0,4 2 8 0,-1-2-8 0,1 8 8 15,-1-5-8 1,4 2 0-16,-3-2 0 0,3-4 0 0,-4 10 0 0,4-6 8 15,-3 2-8-15,3-2 0 0,0 5 0 0,-4-5 0 16,-3 6 0-16,4-10 0 0,-4 10 0 0,-4-10 0 0,4 1 8 0,-3-7-8 16,-1 6 0-16,1-9 8 15,-1 9-8-15,1-9 8 0,-1 3-8 16,4-3 0-16,-3 0 0 0,3-3 0 0,0-3 0 0,0 6 8 16,0-3-8-16,0-1 8 0,3-2-8 0,1 3 8 15,-1-7-8-15,1 7 8 0,-1-6-8 0,4 6 0 0,-3-7 9 0,0-2-9 16,-1 2 0-16,-3-3 0 0,0 4 0 0,-3 3 8 15,3-4-8-15,-4-2 0 0,0 2 0 16,4-2 0-16,-3 2 0 0,-1-2 9 0,4-1-9 0,-3 0 0 16,3 1 10-16,0-7-10 15,0-3 8-15,0 12-8 0,0-5 8 0,0-7-8 0,0 3 8 0,0-3-8 16,0 0 9-16,3 9-9 0,-3-9 10 0,0 0-10 16,0 0 20-16,0 0-3 0,0 0 0 0,0 0 0 15,0 0 6-15,0 0 1 0,0 0 0 16,0 0 0-16,0 0-2 0,0 0 0 0,0 0 0 15,0 0 0-15,0 0-22 0,7 3 0 0,-7-3 0 0,8 7 8 16,-8-7-8-16,0 0 0 0,0 0 0 0,0 0 0 0,7 3 0 0,-7-3 0 16,0 0 0-16,3 6 0 0,-3-6 0 0,0 0 0 15,0 0 0-15,11 3 0 16,-4-3 0-16,-7 0 0 0,0 0 0 0,7 6 0 0,3-2 8 0,1-4-8 16,-4 0 8-16,0 0-8 0,4 3 10 0,-1-3-2 15,1 6-8-15,-4-3 12 0,3-3-12 0,1 0 8 0,0 0-8 16,-1 10 0-16,1-4 0 0,3-3 0 0,0 0 0 15,0-3 0-15,0 6 0 16,0-2-18-16,0-4 2 0,1 0 1 0,-1 0 15 16,0 0 0-16,0 0 0 0,4 0 0 0,-1 0 19 0,4 0-3 15,-3 0-1-15,3 0 0 0,0 0-15 0,1 0 0 16,2 0 0-16,-3 6 0 0,4-3 0 0,-4-3 0 0,4 9 0 0,3-6 0 16,-3 4-12-16,3-4-1 15,0 6-1-15,1 1 0 0,-1-7 14 0,0 6 0 0,-3-3 0 0,3-2 0 16,0 5 0-16,0-6 15 15,1-3-2-15,2 0 0 0,1 10-13 0,-4-10 0 0,4 0 0 0,-4 6 0 16,4-6 0-16,-4 3 8 0,7 0-8 0,-6-3 0 16,-1 0 0-16,0 0 0 0,0 0 8 0,1 6-8 15,-5-2 0-15,5-4 0 0,-1 6 0 0,0-3 0 16,-3-3 16-16,6 0 0 0,1 3 0 16,0 3 0-16,3-3-26 0,0-3-5 0,-6 0-1 0,2 0 0 15,1 7 24-15,0-7 4 0,-4 0 0 16,4 0 1-16,-4 0-13 0,0 0 8 0,-3 0-8 0,3 0 0 0,-3 0 0 0,3-7-15 15,4 7 2-15,0 0 0 0,3 0 13 16,0 0 0-16,4 0 0 0,0 0 0 0,0 0 0 0,3 0 16 16,-7 0-3-16,4 0-1 0,-4 0-12 0,-3 0-16 15,3 0 3-15,-3 7 1 0,3-4 20 0,1-3 4 16,-1 0 0-16,-3 0 1 16,3 0-13-16,0 0-18 0,1 0 4 0,2 0 1 0,-2 0 13 0,-1 0 16 15,4 0-3-15,0 0-1 16,-4 0-12-16,0-3 0 0,4-4 0 0,0 7 0 0,-1 0 0 0,8 0 0 0,0 0 0 0,0-3 0 15,0 3 0-15,-4 0 0 16,4 0 0-16,-4 0 0 0,-3 0-11 0,0 0-1 0,0 3-1 0,0-3 0 16,-1 0 13-16,1 0 0 15,0 7 0-15,-4-7 0 16,4 3 0-16,0-3 20 0,0 0-4 0,0 0 0 0,-1 0-16 0,1 0 0 0,-7 0 0 0,3 0 0 16,1 0 0-1,-1 0 0-15,0 0 0 0,-3 0 0 0,3 0 0 0,4 0 0 0,0 0 0 0,3 0 0 16,0 0 0-1,-3 0 0-15,-4 0 0 0,4 6 0 0,-7-6-9 0,3 0-6 0,-3 0-1 16,-4 3 0-16,-3-3 16 0,0 0 0 0,-1 0 0 16,5 0 0-16,-5 0 10 0,1 0 5 0,0 0 1 0,-1 0 0 15,1 0-16-15,0-3 0 16,-1 3 0-16,1 0 0 0,0 0 0 0,3 0 0 0,-3 0 0 0,3 0 0 16,-3 3 0-16,3-3 0 0,-3 0 0 0,-1 0 0 15,-3 0 0-15,1 0 0 0,2 0 0 0,-3 0 0 16,1 0 0-16,-5 0 0 15,4-3 0-15,1 3 0 0,-1-6 0 0,-4 6 0 0,5 0 0 0,-5 0 0 0,4 0 0 16,-7 0 0-16,11 0 0 0,-11 0 0 16,4 0 0-16,0 0 0 0,-1 0 0 0,1 0 0 0,-8 0 0 0,5 0 0 15,2 0 0-15,1 0 0 0,-8 0 0 0,5 0 0 16,-5 6 0 0,4-6 0-16,-3 0-8 0,-1 0-5 0,-3 0-1 0,0 0 0 0,4 3 22 15,-4-3 5-15,-7 0 1 0,7 0 0 0,-7 0-14 0,4-3 0 16,-4 3 0-16,0 0 0 0,0 0 0 0,7-6 0 0,0 6 0 15,-7 0 0-15,0 0 0 0,0 0 0 0,3-10 0 0,-3 10 0 16,0 0 8-16,0 0-8 16,7-9 0-16,-3 6 0 0,-1-6 8 0,-3 9-8 15,4-4 0-15,0-2 9 16,-4 0 1-16,3 0 0 0,-3-4 0 0,0 1 0 0,0 6 2 0,0-7 0 16,0 1 0-16,0-1 0 0,-3-2-12 0,3 2 0 15,3 1 9-15,-3-3-9 0,0-1 0 0,0-6 0 0,0 7 0 0,0-7 8 16,0-3 4-16,0-3 0 15,0-3 1-15,7-4 0 0,-3 1 5 0,-4-1 1 0,3 1 0 16,1-3 0-16,-4 2-19 0,3-2-17 0,-3 2 3 0,0 1 1 16,0-7 21-16,0 7 4 0,0 0 0 0,0-1 1 15,0 1-13-15,0 0 0 0,0 6 0 0,0-7 0 16,0 1 0-16,0-1 0 16,4 1 0-16,-4 0 0 0,3-1 0 0,-3 1 0 0,4 0 0 0,-4 6 0 15,3-7-12-15,-3 4-4 0,0-3-2 0,7-1 0 16,-3 7 18-16,-4-6 0 0,3-1 8 0,1 1-8 0,-4 0 16 0,3-1-2 15,-3 4-1-15,4-3 0 16,-4 6-36-16,0-3-7 16,0 6-2-16,0 0 0 0,0 3 32 0,7 3 0 0,-7 0 13 0,0 4-4 0,0-7-9 15,0 7 0-15,0 2 0 0,0-6 0 16,0 1 0-16,0 9 0 0,0-10-11 0,0 3 11 0,0 4 0 0,0-1-10 16,0-2 10-16,0 3 0 15,0-4 0-15,0 4 0 0,4-4 0 0,-4 0 0 0,0-2 0 0,0 5 0 16,0-2 0-16,3 2 0 0,-3-2 0 0,0-1 0 15,0 4 0-15,0 0 0 0,-3-1 0 0,3 1 0 16,0 6 0-16,-4-7 0 0,4 1 0 0,-7 6 0 16,7-4 0-16,-4 4 0 0,1-6 0 0,-1 9 0 0,1-10 0 15,-1 10 0-15,-3-6-13 0,4 0 4 0,-4-4 1 16,3 7 0-16,-3-3 8 0,4 3 0 16,-8-6 0-16,11-1 0 15,-7 1 0-15,3 6 0 0,-3-7 0 0,0 1 0 0,0 6 0 16,0-7 0-16,0 7 8 0,0-3-8 0,0-4 0 0,-4 7 0 0,-3-6 0 15,4 9-8-15,-4-10 8 0,0 10 0 0,-8-3 8 0,8-3-8 16,-7 6 0-16,-4 0-15 0,1 0 3 16,-4 0 0-16,-1 0 12 0,-2 0-9 0,2 0 9 0,1 0-8 15,-4 0 8-15,8 0-8 0,-5 0 8 16,1 0-8-16,0 0 8 0,0 0 0 16,-4 0 8-16,0 0-8 0,1 0 0 0,-8 0 0 0,0 0 0 15,0 0-8-15,-3 0 8 0,3 0 0 0,0 0 0 0,0 6-8 16,1-3 8-16,-5-3 0 15,4 7 0-15,-3-4 0 0,-7-3 0 0,-4 0 0 0,-4 6-12 16,1-3 4-16,3-3 8 0,4 3 0 0,-1-3 0 0,1 0 0 16,3-3 0-16,-3 3 11 0,-1 0-11 0,-3 0 12 0,4-3-12 0,-1 3 0 15,1-6 0-15,0 6-11 0,3 0 11 0,0-3 0 16,7 3 0 0,0-7 8-16,-3 7-8 0,0 0 0 0,-1 0 0 0,1 0 0 0,-4 7 0 15,0-7 0-15,-3 3 0 0,3-3-8 0,-3-3 8 0,3 6 0 16,0-3 0-16,7 0 0 0,-3 0 0 15,-1 0 0-15,1 0 0 0,0 0 11 0,-4 0-11 0,4 0 0 0,-1 0 0 0,1-3 0 16,0 3 0-16,3-7 0 16,0 7 0-16,4 0 0 0,-1 0 8 15,1 0-8-15,0-3 0 0,0 3 8 0,-1-6-8 0,-2 6 0 16,-1 0 0-16,-4 0 0 0,1-3 0 0,0 3 0 16,-1 0 0-16,1 0 0 0,3 0 0 15,0 0 0-15,4 0 0 0,0 0 0 0,0 0 0 0,3 0 0 0,-3 0 0 16,-1 0 0-16,1 0 0 0,3 3 0 15,1-3 0-15,-1 0 0 0,-4 0 0 0,1-3 0 16,7 3 0-16,-4 0 0 0,4 0 0 0,-4 0 0 0,8 0 0 0,-1-3 0 16,-3 3 0-16,3-7 0 0,-3 7 0 0,0 0 0 15,-1 7 0-15,-2-7 0 0,2 3 0 0,-6-3 0 16,0 0 0-16,-1 3 0 16,5-3 0-16,-1 0 0 0,-3 6 0 0,3-6 0 0,4 3 0 15,0-3 0-15,-1 0 0 0,5 0 0 0,-1 7 0 0,0-4 0 16,1-3 0-16,2 0 0 0,-2 0 0 15,-1 0 0-15,0 0 0 0,1 0 0 0,-1 0 0 0,0 0 0 0,0 0 0 0,1 0 0 16,-4 0 0-16,-1 0 0 16,1 6 0-16,0-6 0 0,3 0 0 0,-3 3 0 0,3-3 0 0,1 3 0 15,-5-3 0-15,8 0 0 0,-3 0 0 16,2 7 0-16,-2-7 0 0,-1 0 0 0,4 0 0 0,0-7 0 16,-1 7 0-16,-2 0 0 15,6 0 0-15,-7 0 0 0,4-3 9 0,0 0-9 0,0 3 0 0,0-6 0 16,0 6 0-16,3-3 0 15,0 3 0-15,4-7 0 0,-3 7 0 0,-1 0 0 0,7-3-8 0,-3 3 0 0,0-6 0 0,4 6 0 32,-1 0-19-32,4 0-3 0,-4 0-1 0,4 0 0 15,7 0-142-15,0 0-29 0,-7 6-6 0,0-3-1056 16</inkml:trace>
  <inkml:trace contextRef="#ctx0" brushRef="#br0" timeOffset="27705.661">23932 15405 2174 0,'0'-10'96'0,"0"10"20"0,0-6-92 0,0 3-24 0,-3-4 0 15,3 7 0-15,0-6 38 0,0 6 3 16,0 0 1-16,7-6 0 15,-3 3-90-15,-4 3-19 0,0 0-3 0,10-6-1 0,-10 6 49 0,7 0 10 16,-7 0 1-16,11 0 1 0,-11 0 35 0,0 0 7 0,3 9 2 0,-3 0 0 16,4 1 2-16,-4-7 1 0,-4 13 0 0,1-10 0 15,-1 10-1-15,1-4-1 0,-4 1 0 0,3 5 0 16,1-5-23-16,-4 9-12 16,-4-3 12-16,0 3-12 0,1 0 8 0,3 0-8 15,-4 6 0-15,1-3 0 0,2 0 0 0,1-3 0 0,4 0 0 0,-1 0 0 16,1 0 0-16,3-10 0 0,0 7 0 0,0-6 0 31,0-1-28-31,0 4-8 0,3-4-3 0,-3-2 0 0,0-7-177 0,0 6-35 0,0-9-7 0,-14 7-2 0</inkml:trace>
  <inkml:trace contextRef="#ctx0" brushRef="#br0" timeOffset="28259.635">24363 15427 2232 0,'0'0'49'0,"0"0"11"0,0 0 1 0,0 0 1 0,0 0-50 0,0 0-12 0,0 0 0 0,0 0 0 31,0 0 19-31,0-7 1 0,3-2 0 0,-3 9 0 0,0 0-20 0,0 0 0 0,0 0 0 0,0 0 0 15,0 0 0-15,0 0 0 0,0 0-11 16,-3 9 11-16,-1 7 0 0,-3-4 0 0,-3 1 0 0,3 0 0 16,0 9-10-16,-4-4 10 15,0 1-8-15,1 0 8 0,-1-3 0 0,4 6 9 0,0 0 0 0,0-4 0 16,0 4-1-16,3 0 0 16,4 0 0-16,0 3 0 0,0-3-8 0,4 0 8 0,-4 0-8 0,7-3 8 15,0-3-8-15,0 6 8 0,4-13-8 0,-4 10 8 16,7-10-8-16,0 4 8 0,-3-4-8 0,3-6 8 15,0 4-8-15,0-4-14 0,0-3 3 0,4 0 1 16,-8 0 10-16,4 0 0 0,1 0 0 16,-5-10 0-16,4 7 10 0,0-6-2 0,-3-1-8 0,-1 1 12 0,5-4 32 15,-5 4 5-15,1-7 2 0,3-2 0 0,-4-4-5 0,1 0-1 16,0 0 0 0,-1-3 0-16,1-1-25 0,-4-2-6 0,0 6-1 0,0 0 0 0,0-3-13 0,-3 0 11 15,-4 3-11 1,0 0 10-16,0 10 4 0,-4-7 1 0,0 3 0 0,-3 1 0 0,0 2 13 15,0 4 4-15,-3-1 0 0,-1 4 0 0,1 0-32 16,-1-4 0-16,0 1 0 0,1 9 0 16,3-6 0-16,-4-1 0 0,1 7 0 0,3-9 0 15,-1 9-28-15,1-3-1 0,4-4-1 0,3 7 0 0,-7-3 4 16,7 3 1-16,0 0 0 0,-4-3 0 16,-3-3-113-16,7 6-22 0,0 0-5 0</inkml:trace>
  <inkml:trace contextRef="#ctx0" brushRef="#br0" timeOffset="28697.154">25142 15681 1209 0,'0'0'108'0,"0"0"-87"16,0 0-21-16,0 0 0 0,0 0 232 0,-7 3 41 0,0-3 9 0,7 0 2 0,0 0-225 0,0 0-45 15,0 0-14-15,0 0 8 0,0-10-8 0,0 10 0 16,4-3 0-16,-1 0 0 0,4-3 20 0,1 3 5 16,-8 3 2-16,7-7 0 0,0 7 12 0,0-3 2 15,3 3 1-15,4-6 0 0,-3 6-24 0,0 0-5 16,-1 0-1-16,4 6 0 0,0-3-12 16,0-3 0-16,1 7 0 0,-1-4 0 15,3-3 0-15,1 0 0 0,0 0 0 0,-1 0 0 16,1 0-39-16,3 0-10 0,-7 0-3 0,4 0 0 15,-4 0-112-15,0 0-22 0,0 0-5 0,0-3-658 0</inkml:trace>
  <inkml:trace contextRef="#ctx0" brushRef="#br0" timeOffset="29484.357">25862 15398 2163 0,'0'0'96'0,"0"0"20"0,0 0-93 0,0 0-23 0,0 0 0 0,0 0 0 0,0 0 31 0,7-9 1 0,-7 9 1 0,4-3 0 15,3-4-17-15,-7 7-3 16,7-3-1-16,0-6 0 0,0 9 28 0,7 0 6 0,0-3 1 0,4-3 0 16,-1 6-8-16,8-4-2 15,0 4 0-15,3 0 0 0,-7 0-12 0,4-6-2 16,3 12-1-16,-3-6 0 0,0 0-22 0,-4 4 9 15,0-4-9-15,0 0 0 0,-7 0 10 0,4 6-10 0,-4-3 8 0,-4-3-8 16,1 9 12-16,0-6-4 0,-4-3 0 0,0 10 0 16,-7-10-8-16,3 0 0 0,-3 0 0 0,0 0 0 15,4 9 0-15,-4-9 0 16,0 10 0-16,0-1 0 0,0-6 0 0,-4 7 0 16,4-10-9-16,-3 12 9 0,-1-2 0 0,-3-1-10 15,0 0 10-15,0-5-8 0,0 5 8 0,0 0 0 16,0-5 8-16,0 5-8 0,7-9 0 0,-7 6 0 15,3-3 0-15,4-3 0 0,0 0 0 0,0 0 0 0,0 0 0 0,0 0 0 16,0 10-11-16,0-10 0 0,0 0 0 16,0 0 0-1,4 9-13-15,-1 1-2 0,1-7-1 0,-4-3 0 0,3 9 27 0,1 1 0 0,3-7 12 0,-4 6-4 16,1 0-8-16,-4 1 0 0,4-1 0 0,-1-2 0 0,4 2 0 0,-3 0 0 16,3 1 0-16,-4-1-8 15,1 4 8-15,3-4 0 0,-4 1 0 0,1 2 0 16,-1-3 0-16,4 4 0 0,-3 0 0 0,3-4-8 15,-7 7 8-15,0-4 0 0,4 1 0 0,-4-1-8 0,0 4 16 0,0-3 3 16,-4-4 1-16,1 3 0 0,-5 1-12 0,5-4-17 16,-4 1 4-16,0-1 1 0,0 1 35 0,0-7 7 15,0 6 2-15,-4-6 0 0,4 4-16 0,-4-4-4 16,4-3 0-16,-3 6 0 0,-1-3 4 16,1-3 0-16,3 0 0 0,-4 0 0 15,-3 0-16-15,0-3 0 0,0-3 0 0,-4 6 0 0,0 0-11 0,1 0 11 0,-4 0-10 0,-1 0 10 31,1 0-16-31,0 0 4 0,3 0 0 0,1 0 0 16,-1 0-21-16,8 0-4 0,-1 0-1 0,0 0 0 16,4 0-14-16,4 0-2 0,3 0-1 0,-7-3 0 15,3-4-139-15,4 7-28 0,7-15-6 0,0-7 0 0</inkml:trace>
  <inkml:trace contextRef="#ctx0" brushRef="#br0" timeOffset="29863.558">26917 15358 2343 0,'0'0'52'0,"0"0"10"0,0 0 2 0,0 0 2 0,0 0-53 0,0 0-13 0,0 0 0 0,0 0 0 0,0 0 35 0,-7 9 4 16,3-3 1-16,-3 0 0 0,7-6-26 15,-3 10-5-15,-4-1-1 0,7 1 0 0,-4-1 4 0,4 4 0 16,0-1 0-16,4 7 0 16,-4-6-12-16,3 5 0 0,-3-5 0 0,4 9 8 0,-1 3 2 0,-3-3 0 0,0 0 0 0,0 3 0 15,4-3 18-15,-4 6 3 16,0-6 1-16,-4 9 0 0,4-9-32 0,-3 7 0 15,-1-4 0-15,1-3 0 0,-1 0 0 0,1-4 0 0,-1 4 0 16,1-3 0-16,3-6 0 0,0-4 0 0,-4 4 0 0,4-4 0 31,0-9-123-31,0 0-30 0,0 0-7 0,0 0-887 0</inkml:trace>
  <inkml:trace contextRef="#ctx0" brushRef="#br0" timeOffset="30437.59">27488 15342 2602 0,'0'0'57'0,"0"0"12"0,0 0 3 0,0 0 1 0,0 0-58 0,0 0-15 16,0 0 0-16,0 6 0 0,0 4 0 0,0-1 0 16,0-9 0-16,0 12 0 0,0-2 0 0,0-1 0 15,-3 4 0-15,-1-4 0 0,1 1 0 0,-4 2-10 16,0 4 2-16,0-4 0 0,0 1 8 16,-4 0 11-16,0-4-3 0,4 0 0 0,0 4 20 0,0-4 3 15,4-2 1-15,3-7 0 16,-4 3-16-16,4-3-4 0,0 0 0 0,0 0 0 0,0 0-12 0,0 0 0 15,0 0 0-15,7 6-10 16,0-3-24-16,4 0-5 0,-11-3-1 0,7 0 0 0,0 0 16 0,4 0 4 16,-4 0 0-16,0 0 0 0,3 0 9 0,1 7 3 15,0-4 0-15,3-3 0 0,-4 0 8 0,1 6 0 0,6-3 0 0,-2-3 8 16,-1 0-8-16,0 9-13 16,0-5 3-16,4-4 1 0,-4 9 9 0,0-9 0 0,-7 9 8 0,3-5-8 15,-3 5 12-15,0-3-1 0,-3-3-1 0,0 7 0 16,3-1-10-16,-4 1 8 0,1-1-8 0,-1-3 8 15,-6 4-8-15,3 2 0 0,3-2 0 0,-3 5 8 16,-3-8-8-16,3 8 0 0,0-5 0 0,-4-4 0 16,1 3 0-16,-4 1 0 0,3 2 0 0,-3-2 0 15,0-1 10-15,0 4 0 0,-4-4 0 0,-3 4 0 16,0-4-10-16,-4 0 8 0,1 4-8 0,-1-4 8 16,-3 7-8-16,0-10 0 15,0 4 0-15,-1-1 0 0,5 1-15 0,-4-7-8 0,3 6-1 0,0-9-1 16,-3 0-87-16,7-9-16 15,-4 6-4-15,1-7-534 0,-1-2-106 0</inkml:trace>
  <inkml:trace contextRef="#ctx0" brushRef="#br0" timeOffset="30777.608">27436 15263 2602 0,'0'0'57'0,"0"0"12"0,0 0 3 0,0 0 1 0,0 0-58 15,0 0-15-15,3-3 0 0,4-6 0 0,0 9 57 0,4-3 9 0,-1-3 2 0,4 6 0 16,1-4-33-16,2-2-7 15,1 3 0-15,7 3-1 0,-1 0-15 0,4 0-4 0,1 0 0 0,-1 0 0 16,0 0 2-16,4 3 0 16,-4 3 0-16,4-2 0 0,-4-4-10 0,0 9 0 15,-3-9 9-15,3 9-9 0,-3-6 0 0,3 4-16 0,-3-4 2 0,7-3 1 32,-4 0-124-32,4 0-25 0,6 0-5 0,1 0-986 0</inkml:trace>
  <inkml:trace contextRef="#ctx0" brushRef="#br0" timeOffset="70215.462">20084 17098 230 0,'0'0'10'0</inkml:trace>
  <inkml:trace contextRef="#ctx0" brushRef="#br0" timeOffset="70379.931">19946 17107 172 0,'0'0'16'0,"0"0"-16"0,0 0 0 0,0 0 0 0,0 0 195 0,0 0 36 16,0 0 7-16,0 0-555 16</inkml:trace>
  <inkml:trace contextRef="#ctx0" brushRef="#br0" timeOffset="74518.002">22027 17107 2084 0,'-3'0'46'0,"-4"7"10"15,0-4 1-15,7-3 1 0,0 0-46 0,-4 0-12 0,-6 3 0 0,3 6 0 0,3-9 0 0,1 10 0 0,-4-10 0 0,3 9 0 16,-3-6 11-16,7 7-3 0,3-1-8 0,-3 4 12 15,-3-4 11-15,-1 4 1 0,8-4 1 16,-1 10 0-16,-6 3-16 0,3-3-9 16,3-4 10-16,-3 4-10 0,0 3 13 0,-3 0-3 0,-8 6-1 0,8-15 0 15,-1 9-9-15,-3 0 0 0,-3-4 0 16,3 4 0-16,0-3-12 0,3-6 3 0,1 9 0 0,-5-7 0 16,5-8-35-1,-1 2-6-15,4 7-2 0,0-13-572 0,0 6-116 0</inkml:trace>
  <inkml:trace contextRef="#ctx0" brushRef="#br0" timeOffset="75113.125">22373 17242 1785 0,'0'0'159'15,"0"0"-127"-15,-7 3-32 0,7-3 0 0,0 0 197 0,0 0 34 0,-7 0 6 0,7 0 2 32,0 0-212-32,0 0-43 0,-3 10-8 0,-1 2-1 0,0-2 5 0,1-1 2 15,3 4 0-15,-4-4 0 0,-6 4-2 0,3-4 0 0,7 10 0 0,-4-7 0 16,-3 1 20-16,0 6 0 15,4-7-8-15,-1 4 8 0,4-4 0 0,0 1 0 0,-3 6 0 0,6-7 0 16,8 7 16-16,-1-9 3 0,-10 2 1 0,4-2 0 16,6-7-34-16,4 6-6 0,1 0-2 0,-1-5 0 15,0 5 13-15,3-9 9 0,5 0-12 0,-1 9 12 16,-4-9-13-16,5 0 4 0,-1 0 1 0,-7 0 0 16,4-9 8-16,-4 9 0 0,0-3 0 0,0-7 8 0,0 7 4 15,-3-3 2-15,-4-3 0 0,3-1 0 0,1-2 21 16,-4-1 4-16,-4 4 1 0,1-4 0 0,-1-6 3 0,1 1 1 15,-1 5 0-15,-3-6 0 16,0 4-28-16,0-4-4 0,4 0-2 0,-4 6 0 0,-4-5 6 0,1 5 2 16,3 0 0-16,-4-5 0 15,4 5-9-15,-7 4-1 0,4-1-8 0,-4-2 12 16,7 2-12-16,-7 1 11 0,0 6-11 0,0-3 10 16,0-1-10-16,-1 1 8 0,-2 6-8 0,-4-3 8 15,0 3-8-15,3-6 0 0,8 6 0 0,-8 6 0 0,0-6 0 0,1 3 0 16,10-3 0-16,-7 0-11 0,-4 0 11 15,1 6-8-15,10-6 8 0,0 0-8 0,-4 3-4 0,-7 1-1 16,1-4 0-16,10 0 0 0,0 0-8 16,0 0-2-16,-11 0 0 0,4 0 0 15,7 0-136-15,0 0-27 0,0 0-6 0,0 0-497 16,-7 0-100-16</inkml:trace>
  <inkml:trace contextRef="#ctx0" brushRef="#br0" timeOffset="75575.688">23019 17346 2041 0,'0'0'90'0,"0"0"19"0,0 0-87 0,7 3-22 0,3-3 0 0,-3 0 0 31,4 0 0-31,0 0-15 0,-1 0 3 0,-3 0 0 0,4 3-10 0,-1-3-2 16,1 0 0-16,-4 0 0 0,0 6 61 0,4-3 12 15,-11-3 3-15,7 0 0 0,0 0 6 0,0 10 2 16,-7-10 0-16,7 0 0 0,4 3-42 0,-4 3-8 0,3-6-2 0,-3 0 0 31,0 0-118-31,4 0-24 0,-1 0-5 0,1-6-762 0</inkml:trace>
  <inkml:trace contextRef="#ctx0" brushRef="#br0" timeOffset="76260.325">23583 17214 2574 0,'0'0'114'0,"0"0"23"0,0 0-109 0,0 0-28 15,0 0 0-15,0 0 0 16,0 0-21-16,0 0-10 0,0 0-1 16,4 0-1-16,6-9-22 0,1 5-4 0,3-5-1 0,0 0 0 15,4 5 23 1,-4-2 4-16,7 3 1 0,-3 0 0 0,-1-3 54 0,1 6 11 0,0 0 3 0,-1 0 0 0,-3 0 3 0,0 0 1 0,1 0 0 0,-1 0 0 16,-4 9-17-16,-3-9-3 0,0 3-1 0,4 3 0 15,-4-2-7-15,0 5-2 0,0-9 0 0,-7 0 0 16,0 0 0-16,4 13 0 15,-1-7 0-15,-3-6 0 0,0 0 10 0,0 3 1 16,0 6 1-16,-3 1 0 0,-4-7-22 0,0 6 0 16,-1 1 0-16,-2-10 8 0,-1 9-8 0,1-9 0 0,-1 3 0 0,1 4 0 15,-5-4-12-15,5 3 0 0,-1-3 0 16,-3-3 0-16,4 0 12 0,3 0 8 0,-4 0-8 16,7 0 11-16,-3 0-11 0,7 0 0 0,0 0 9 0,0 0-9 15,0 0 0-15,0 0 0 0,0 0 0 0,0 0 8 0,0 0-27 0,7 0-5 16,4-3 0-16,3 3-1 15,0 3-3-15,0-3-1 16,4 3 0-16,0 7 0 0,-1-4-2 0,-3-3 0 0,0 6 0 16,1 1 0-16,-1-7 11 0,-4 16 1 0,-6-7 1 0,3-2 0 15,-4-1 18-15,4 4 0 0,-7 5 8 0,4-5-8 16,-4 0 0-16,0 5 0 0,0-5 0 0,0 6 0 16,-4 3 19-16,4-10 1 0,0 7 0 0,0-6 0 0,0 5-20 0,0-8 0 15,0 2 8-15,0-2-8 0,4-1 8 16,-4 1-8-16,-4-7 12 0,-3 9-12 0,0-5 19 0,0-4-3 15,0 3-1-15,-3-3 0 0,-4-3 13 16,3 9 4-16,-7-5 0 0,4 2 0 16,-7-3-8-16,3-3-2 0,1 0 0 0,3 9 0 0,-4-9-22 0,7 0 0 15,-3 0 0-15,7-9 0 16,4 9-33-16,3 0-11 0,-7-3-3 0,7-7-696 16,3 1-139-16</inkml:trace>
  <inkml:trace contextRef="#ctx0" brushRef="#br0" timeOffset="76772.536">24321 17371 1926 0,'0'0'85'0,"0"0"18"0,0 0-83 0,-4-10-20 16,0 10 0-16,1-3 0 15,-1-3 56-15,4 6 8 0,-3-3 0 0,3 3 1 16,0-3-49-16,0 3-16 16,0 0 8-16,0 0-8 0,-7-7 23 0,7 7 1 0,-7 7 0 0,0-4 0 0,-4 0 0 0,4 6 1 15,-4 1 0-15,1-1 0 16,-1 13 11-16,1-9 3 0,-4-4 0 0,3 4 0 16,0 5-31-16,1-8-8 0,-1 2 0 0,4-2 0 15,0 2 0-15,4-2 0 0,-1-1 0 0,1 1 0 16,3-10 0-16,3 3 0 0,1 6 0 0,3 0 0 0,0 1 0 0,3-7 0 15,4 6 0-15,1 1 0 0,-1 2 0 0,3-12 0 16,-3 10 0-16,8-7 0 0,-5 3 0 0,4-3 0 16,-3-3 0-16,3 0 0 15,0 0-21-15,-3-3-6 0,-4 3-1 0,0 0 0 16,-3-9 45-16,-4 9 9 0,0-10 2 0,-4 10 0 0,1-12 28 0,0 2 7 16,-1 1 1-16,-3-4 0 0,-3-5-26 0,3 5-5 15,3-9-1-15,-3 3 0 0,0 7 4 0,0-7 1 16,-3-3 0-16,-1 9 0 0,-3-5-29 0,3-1-8 0,-3 6 0 0,-3 1 0 15,3-7 0-15,0 16 0 16,-7-7-11-16,3 1 11 0,-3 6 0 0,3-3 0 0,-3 2-8 0,0-2 8 16,3 3 0-16,-3 3 0 15,4 0 0-15,-1 0 0 16,1 0-25-16,-1 0-6 0,4 3-1 0,0-3 0 0,7 0 32 0,0 0 0 16,-4-3 0-16,4 3 0 15,0 0-46-15,0 0-16 0,0 0-3 0,0 0-739 0,7 0-148 0</inkml:trace>
  <inkml:trace contextRef="#ctx0" brushRef="#br0" timeOffset="77859.997">24751 17245 288 0,'0'0'12'0,"0"0"4"0,0 0-16 0,0 0 0 15,0 0 0-15,0 0 0 16,0 0 312-16,0 0 60 0,-7 0 12 0,-4 0 3 16,4 0-331-16,-3-3-65 0,3 3-14 0,0 0-2 15,7 0 94-15,0 0 19 0,0 0 4 0,0 0 1 0,0 0 23 0,0 0 4 0,0 0 0 0,0 0 1 32,7 3-58-32,0 7-12 0,3-4-3 0,-3 0 0 0,4 13-48 0,-1-6 0 0,1-4 0 0,-4 10 0 15,4 0 0-15,-4-4 0 16,0 4 0-16,0 3 0 0,-4 0 0 0,1-3 16 0,-4 3-3 15,0-10-1-15,0 7 26 0,-4 3 5 0,4-9 1 16,-3 5 0-16,-1-5-29 0,1-4-6 16,3 1-1-16,-4-1 0 15,4-9-116-15,0 0-23 0,0 0-5 0</inkml:trace>
  <inkml:trace contextRef="#ctx0" brushRef="#br0" timeOffset="79979.708">22497 16866 345 0,'0'0'31'0,"0"0"-31"16,0 0 0-16,0 0 0 0,0 0 141 0,0 0 23 15,-7 0 4-15,7 0 0 0,0 0-152 0,0 0-30 0,-11 0-6 0,0 0-2 16,11 0 22-16,0 0 0 15,0 0 0-15,-3 6 0 0,-8-3 71 0,11-3 18 0,0 0 4 16,0 0 1-16,-7 0 29 0,7 0 5 0,0 0 2 16,0 0 0-16,0 0-69 0,-7 0-13 15,-3 0-4-15,6 0 0 0,4 0-31 0,-10 0-13 0,-8 0 11 0,4 0-11 16,7 0 8-16,-7 0-8 0,-11 7 0 0,4-4 9 16,0-3-1-16,-4 3 0 0,4 3 0 0,0-3 0 15,-4-3 10-15,4 0 2 16,3 10 0-16,4-10 0 0,-7 0 12 0,7 0 2 0,3 0 1 15,0 0 0-15,1 0-7 0,-1 0-2 16,1 0 0-16,-1-10 0 0,4 10-18 0,0 0-8 0,-7-9 8 0,3 6-8 16,1 3 8-16,-4 0-8 0,-4 0 0 0,-3 0 8 15,-4 0-8-15,0 0-12 0,1 0 2 0,-1 3 1 16,-7-3 9-16,4 6 0 0,3-3-9 0,-3-3 9 16,0 0 0-16,3 10 0 0,1-10 0 0,2 0 0 15,1 0 21-15,4 0-1 0,-5 0 0 0,5 0 0 16,-1 0 8-16,1 0 0 0,-1-10 1 0,0 10 0 0,1 0-12 15,-1 0-2-15,0-3-1 0,1-3 0 16,-4 6-14-16,3 0 8 0,-7 0-8 0,4 0 0 16,-4 0 0-16,1 0 0 0,-1-3 0 0,0 6 0 15,1-3 0-15,-1 6 0 0,4-6 0 0,-4 0 0 16,0 3 16-16,1-3 3 0,2 0 1 0,1 0 0 0,7 0 3 0,-3 0 1 16,-1-3 0-16,4-3 0 0,0 3-7 0,3 3-1 15,-3 0 0-15,0-3 0 0,3-4-16 0,-3 7 0 0,0-3 8 0,0-3-8 16,0 6 0-16,0 0-11 15,0-3 2-15,-4 3 0 0,0-7 9 0,1 7 9 0,-1-3-1 0,0 3-8 16,1 0 0-16,3 0 0 16,-4 0 0-16,4 0 0 0,-4-3 8 0,1 3-8 0,6-6 0 0,-3 6 0 15,3 0 0-15,1 0-9 16,-1 0 1-16,1 0 0 0,3 0 8 0,-1-3 0 16,-2-3 0-16,3 6 0 0,0 0 0 0,-4 0 0 0,1 0 0 0,-1 0 0 15,0 0 0-15,1 6 0 0,-4-3 0 0,0-3 0 16,0 0 0-16,-1 6 0 0,5-3 0 0,-4 0 0 15,0 4 0-15,3-4 0 0,-3-3 0 0,3 6 0 16,-3-3 0 0,4-3 0-16,-1 0 0 0,4 0 0 0,0 0 8 0,0 0-8 15,0 0 10-15,3 0-10 0,4 0 0 0,-7 0 8 0,4 0-8 0,3 0 0 16,-7 0 0-16,3 0 0 0,4 0 0 0,-7 0 0 16,-3 0-9-16,2 0 9 0,-2 0 0 0,3 0-9 15,-4 7 9-15,1-4 0 0,3-3 0 16,0 3-8-16,3-3 8 0,-3 0 0 0,-4 0 8 0,11 0-8 0,0 0 0 0,0 0 0 15,-7 0 0-15,7 0 0 16,0 0-24-16,0 0 0 0,0 0 0 0,0 0 0 16,0 0-195-16,7-3-38 0,4-7-8 15,3-9-2-15</inkml:trace>
  <inkml:trace contextRef="#ctx0" brushRef="#br0" timeOffset="81096.783">20218 16938 1209 0,'0'0'108'0,"0"0"-87"15,0 0-21-15,0 0 0 16,0 0 106-16,0 0 17 0,0 0 3 0,0 0 1 16,0 0-176-16,10 0-35 0,-3 0-8 0,-7 0 0 31,7 0 20-31,4 0 5 0,-11 0 1 0,0 0 0 0,0 0 164 0,0 0 33 0,0 0 6 0,0 0 2 16,0 0-46-16,-4 9-9 0,4-9-1 0,-3 4-1 0,3 5-41 0,-4 0-8 15,4-9-1-15,-3 3-1 0,-1 7-13 0,4-10-2 16,0 0-1-16,0 0 0 0,0 9 4 0,4 1 1 15,-4-10 0-15,0 0 0 0,3 3-11 0,-3-3-1 16,4 9-8-16,-1 1 12 0,-3-10-12 0,4 12 0 16,0-2 0-16,-4 2 0 0,3-2 0 15,-3 5 0-15,0-2 0 0,-3-1 0 0,3 7 0 0,-4-6 0 16,-3 5 0-16,3-2 0 0,1 3 0 0,-4 3 0 16,0-3 0-16,3-7 0 0,1 10 28 0,-1 0 0 15,1-3 0-15,3 3 0 0,-4-3-13 0,8 3-3 0,-4-3-1 16,3-4 0-16,1 1-1 0,-4 0 0 0,3 2 0 15,4-5 0-15,-7 6-10 0,4-7 0 16,-4 7 9-16,3-6-9 0,1 5 0 0,-4-5 0 16,0 6 0-16,3-7 8 0,-3-2-8 0,4-1 0 15,-8 4 0-15,4-4 8 0,0 1-8 0,0-7 0 0,0 6 8 0,0-9-8 16,-3 9 0-16,3-9 0 0,-4 10 0 16,4-10 0-16,-3 3 0 0,3-3-20 15,0 9 4-15,0-9 1 0,0 0-25 0,0 0-6 0,0 10-1 16,0-1 0-16,0-6 7 0,0-3 2 0,0 0 0 15,3 10 0-15,1-1 18 0,-4-9 4 0,0 0 1 0,0 0 0 16,0 10 3-16,0-10 0 0,0 0 0 0,0 0 0 16,0 0-140-16,0 0-28 15,0 0-6-15,0 0-1 0</inkml:trace>
  <inkml:trace contextRef="#ctx0" brushRef="#br0" timeOffset="84798.741">20232 17763 1609 0,'0'0'71'0,"0"0"15"0,0 0-69 0,0 0-17 0,0 0 0 0,0 0 0 15,0 0 23-15,0 0 1 0,0 0 0 0,0 0 0 16,0 0-71-16,7 0-13 0,-7 0-4 0,7-3 0 16,-7 3 74-16,3-7 14 0,-3 7 4 0,8 0 0 15,-8 0 28-15,10 0 5 0,-3 0 2 0,4 0 0 16,-4 0 1-16,0 0 0 0,0 0 0 0,3 7 0 15,1-4-31-15,0-3-5 0,-4 0-2 0,3 0 0 16,-3 6 17-16,4-3 3 0,0-3 1 0,-4 0 0 16,3 6-18-16,4-2-3 0,-3-4-1 0,3 3 0 15,-3-3 5-15,-1 9 1 0,4-9 0 0,4 0 0 16,-4 9-31-16,0-9 0 0,7 7 0 0,-3-4 0 16,3-3 12-16,0 0-3 0,4 3-1 0,-4-3 0 0,4 6 2 0,-4-6 0 15,0 3 0-15,0-3 0 16,0 0 1-16,4 0 0 0,-7 10 0 0,3-10 0 0,0 0 19 0,-3 3 4 15,-1 3 1-15,1-6 0 0,3 3-35 16,-3 7 0-16,3-10 0 0,-3 0 0 0,3 9 13 0,0-6-4 16,0-3-1-16,7 7 0 0,-3-7 1 0,3 0 0 15,1 0 0-15,-1 0 0 0,0 3 0 0,0-6 0 16,0 3 0-16,1 0 0 0,-1 3 1 0,-3-3 0 16,-1 0 0-16,1 0 0 0,0 0-10 0,-1 0 0 15,-3 6 0-15,4-3 0 0,-4-3 0 0,4 0 0 16,-4 6 0-16,0-2 0 0,8-4 0 0,-5 0 0 0,1 3 0 0,0-3-11 15,-4 9 11-15,7-9 11 0,0 0-3 0,-3 0 0 16,0 0-8-16,-1 0 0 0,8 0 0 0,0 0 0 16,-4 0 0-1,0 0-11-15,-3 0 3 0,0 0 0 0,-1 0 16 0,-2 0 3 0,-1 0 1 0,3 0 0 16,5 0-12-16,-1 9 0 0,-3-9 0 0,-1 7 0 16,4-4 0-16,1-3 0 0,-1 0 0 0,-3 3 0 15,-1 3 0-15,5-3 0 0,-1-3 9 0,0 0-9 16,-3 10 18-16,-4-10-1 0,7 0 0 0,-3 3 0 0,-4 3-17 0,0-6 0 15,0 0 0-15,7 0 0 16,1 0 0-16,-5 0 0 0,1 3 0 0,3-3 0 0,11-3 9 0,-4 3-1 16,-6 0-8-16,2 0 12 15,5 0-12-15,-5 3 0 0,5-3 0 0,-5 10 0 16,-2-10 0-16,2 0 0 0,-2 0 0 0,-5 9 0 16,1-9 0-16,0 3 0 0,-1-3 0 0,-2 7 0 0,-1-7 0 0,0 0 0 15,0 0 0-15,4 0 0 0,-1 0 0 0,5 0 0 16,-5 3 0-16,5 3 0 0,-1-12 0 0,0 12 0 15,0-3 0-15,4-3-10 0,-4 0 10 16,0 6 0-16,-3-6 10 0,0 4-10 0,-4-4 0 0,4 3 0 16,-8 3 0-16,5-6 0 15,-1 0 0-15,0 0 0 0,0 0 0 0,-3 0 0 0,-1 0 0 0,1 0 0 0,3 3 0 0,-3-3 0 16,3 0 8-16,-3 0-8 16,-1 0 0-16,4 0 9 0,4 0-9 0,-4 0 0 15,4 0 0-15,-4 0 0 0,4 0 0 0,-4 0 0 16,0 0 0-16,0 0 0 0,-3 0 0 0,3 0 0 15,-7 0 0-15,4 0 0 0,-1 0 0 0,1 0 0 16,-4 0 0-16,0 0 0 0,0 0 0 0,1 0 0 0,-5 0 0 0,4 0 0 16,0 0 10-16,0 0-10 0,1 0 12 15,2 0-12-15,-3 0 8 0,4 0-8 16,0 0 0-16,3 0 0 0,0 0 0 0,-3 0 0 0,-1 0-11 16,4 0 11-16,-3 0 0 0,3 0-8 0,-3 0 8 15,-1 10 0-15,-2-10 0 0,2 0 0 0,1 0 0 0,-4 0 0 16,-3 0 0-16,3 0 9 0,0 0-1 0,0 0 0 15,-4 0-8-15,1 0 0 0,0 0 0 0,3 0 0 0,0 0 0 16,0-10 0-16,0 10 0 0,0 0 0 16,7 0 0-16,1 0-12 15,-5 0 4-15,8-3 8 0,-4 3 0 0,4-6 0 0,-1 6 0 0,-2 0 0 16,-5 0-8-16,4 0 8 0,1-3 0 0,2 3 0 0,-6 0 0 16,3-4 0-16,-3 8 0 0,-1-4 0 15,1-4 0-15,0 4 0 0,-4-6 0 0,3 6 0 0,1 0 0 0,-4 0 0 16,4 0 0-16,-1 0 0 0,1 0 0 15,0 0 0-15,3 0 0 0,0-3 0 16,0-3 0-16,0 6-9 0,0 0 9 0,4-3-10 0,-4 3 10 0,1 0 0 16,2 0 0-16,-3-7 0 0,1 7 0 0,-5-3 0 15,4 6 0-15,1-3 0 0,-1-3 0 16,0 3 0-16,-4-9 0 0,8 9 0 0,-4 0 0 0,4 0 0 16,0 0 0-16,3 0 0 0,-3 0 0 0,3 0 0 15,-3-3 0-15,3-4 0 0,-4 7 0 0,5-3 0 0,-1 3 0 16,0 0 0-16,-3-6 0 0,3 3 0 0,-3 6 0 0,-1-6 0 15,-6 3 0-15,3 0 0 0,0-10 0 0,-3 10 0 16,3 0 0-16,0 0 0 0,-3 0 0 0,0 0 0 16,-1 0 0-1,4 0 0-15,-6-3 0 0,6 3 0 0,-4 0 0 0,5 0 0 16,-5-6 10-16,1 6-10 0,3 0 0 0,-3 0 0 0,3 6 0 0,-4-3-10 16,1-6 10-16,0 6 0 0,-1-3 0 0,1 0 0 15,-4 0 0-15,4-3 0 0,-1 3 0 16,1 0 0-16,-4 0 0 0,4-6 0 0,-4 6 0 0,4 0 0 15,3 0 0-15,-4 0 0 0,1-3 0 0,3 3 0 0,-3 0 0 16,3-3 0-16,0-4 0 0,0 7 0 16,-3 0 0-16,3 0 0 0,0-9 0 0,-3 9 0 15,0 0 0-15,-1 0 0 0,-3 0 0 0,4 0 0 16,-4-3 0-16,4 3 0 0,-1 3 0 0,1-3 0 16,3 0 0-16,-3 0 0 0,-1-3 0 0,1 3 0 0,3 0 0 0,0 0 0 15,4 0 0-15,0-6 0 0,3 6 0 0,0 0 0 16,0-3 0-16,4 3 0 0,-4 0 0 0,-3 0 0 15,0 3-9-15,-1-3 9 0,1 0 0 0,-4 0 0 16,1 0 0-16,-1 0 0 0,-4 0 0 16,1 0 0-16,0 0 0 0,-1 6 0 15,1-6 0-15,0 0 0 0,-1-6 0 0,1 3 8 16,3 3-8-16,0 0 0 0,-7-4 9 0,11-2-9 16,-4 6 0-16,0 0 0 0,0-3 0 0,1-3 0 0,-1 3 0 0,-4 3 0 15,5 0 0-15,-5-7-8 0,1 7 8 0,-4 0-13 16,0-3 5-16,0 3 8 0,0 0 0 0,-3 0 0 0,-1 0 0 0,1 0 0 15,0 0 0-15,-1 3 0 16,1-3 10-16,-4 0-10 0,3 0 8 0,-10 0-8 16,7 0 0-16,4 0 0 0,0 0 0 0,-4 0 0 0,3 0 0 0,-3 0 0 15,-7 0 0-15,11 0 0 0,0 0 0 16,-1 0 0-16,1 0 0 0,-4 7 0 16,3-7 0-16,1 0 0 0,-4 3 0 0,0-3 0 0,-7 0 0 15,11 6 0-15,-1-3 0 0,1-3 0 0,-1 0 0 0,-3 0 0 16,-7 0 0-16,11 6 0 0,-4-6 0 0,0 4 0 15,4-4 0-15,-11 0 0 0,7 0 0 0,-7 0 0 0,7 0 0 16,3 0 0-16,-10 0-9 0,0 0 9 16,7 0 0-16,-7 0 0 0,11 0 0 15,-4 0 0-15,-7 0 0 0,0 0 0 0,7 0 8 0,-3 0-8 16,10 0 0-16,-7 0 0 0,-7 0 0 0,0 0-8 16,0 0 8-16,3 0 0 0,-3 0 0 0,0 0 0 15,0 0 0-15,0 0 8 0,0 0-8 0,0 0 8 0,0 0 3 0,7-10 1 16,-7 10 0-16,0 0 0 0,4 0-2 15,-4 0 0-15,0 0 0 0,7-9 0 16,-7 9-10-16,0 0 0 0,0-3 0 0,0 3 0 0,4-10 0 0,-4 10 0 16,3-9 0-16,-3-1 0 0,0 1 0 0,4-4 15 15,-4 13-3-15,0-12 0 0,0 2-12 0,0 1 11 16,3-3-11-16,-3 2 10 0,0 1 4 16,0-1 1-16,0-2 0 0,0-1 0 0,4 4-6 0,-4-1-1 15,0-2 0-15,0 2 0 0,0 1 1 0,7-4 0 0,-4 1 0 0,1-4 0 16,-4 4-9-16,3-1 0 0,1-6 0 0,-4 7 8 15,0-7-8-15,3 6 0 0,1-5 0 0,-1-4 0 16,1 9 0-16,-4-6 0 0,3 7 0 0,1-7 8 16,-1 3-8-16,1 1 0 15,0-7 0-15,-1 9 0 0,-3-6 0 0,4 7 0 16,-4 2 0-16,10-2 0 0,-6-1 0 0,-1-2 0 0,1 2 0 0,-1 4 0 16,-3-4 0-16,0 4 0 0,4-1 0 0,-4-2 0 15,3 2 0-15,-3 1 0 0,4 0 0 0,-4-4 8 16,0 4-8-16,0-4 0 0,0 4 0 15,0-1 0-15,0 7 0 0,0-6 0 0,0-1 0 0,3-2 0 0,-3 2 0 0,0 1 0 16,4 6 0-16,-1-3 0 16,-3-1 0-16,4-2 0 0,-4-1 0 0,0 1 0 15,4 0 0-15,-1 5 0 0,-3-5 0 0,4 0 0 16,-4-1 0-16,0 10 0 0,0 0-9 16,0 0 9-16,-4-9 0 0,4 9-10 0,0 0 10 0,0 0-8 0,-3-3 8 15,3 3-12-15,-8 0 12 0,8 0-12 0,-7 0 12 0,4 0 0 16,-8 3 0-16,8 3 0 0,-8-3-9 0,1-3 9 15,6 10-10-15,-7-4 10 0,4-3 0 0,0 0 0 16,-3 3-8-16,3-2 8 0,-7-4-8 16,10 9 8-16,-6-9-13 0,-1 3 5 15,0 3 8-15,1-6 11 0,-4 4-3 0,3-4 0 16,-3 0-8-16,0 0 0 0,0 0 0 0,-4 0 0 0,4 0 0 0,-7 0 0 16,0 0 0-16,-1 0 0 0,-2 6 0 0,3-6 0 0,-4 0 0 15,4 3 0-15,-4-3 0 16,4 0 0-16,3 0 0 0,1 0 0 0,-5 0 0 0,5-3 0 0,-4 3 0 0,3-6 0 15,-3 6 0-15,-4-4 0 16,4 4 0-16,-4-6 0 0,1 3 0 0,-1 3 0 0,-7 0 0 0,0 0 0 16,4-3 0-16,-4-3 0 15,4 6 0-15,-4 0 0 0,1 0 8 0,2 0-8 0,-2-4 12 0,3-2-4 16,-4 3-8-16,4 3 0 0,-4-3 0 0,-3-3 0 16,-1-4 0-16,-3 10 0 0,4-9 0 0,0 6 0 15,-4 3 0-15,4-10 0 0,0 10 0 0,-1-9 0 16,8 9 0-16,-4-3 0 15,4-4 0-15,-4 4 0 0,4-6 0 0,-4 6 0 0,-3-3 0 16,0 2 0-16,-1-5 0 0,1 9 0 16,-4-9 0-16,4 5 0 0,-4-2 0 0,4 6 0 0,0-3 0 0,-1 3 0 15,1-3 0-15,0-3 0 0,3-4 0 0,-3 10 0 16,0 0 0-16,-1-9 0 0,1 6 0 16,-4 3 0-16,0 0 0 0,-3 0 0 0,0-10 0 0,-1 10 0 15,1-3 0-15,3-3 0 0,-3 6 0 0,3 0 0 0,0 0 0 0,4 0 0 16,0 0 0-16,-4 0 0 0,0 0 0 15,0 0 0-15,1 0 0 0,6 0 0 0,-7 0 0 0,0 0 0 16,4-3 0-16,3 3 0 16,0 0 0-16,1-7 0 0,-1 7 0 0,0 0 0 0,4 0 0 0,0-3 0 15,-4 0 0-15,0 3 0 0,1 0 0 0,-1 0 0 16,-7-6 0-16,4 6 0 0,-1 0 0 0,5 0 0 16,-5 0 0-16,1 0 0 0,3 0 0 0,1 0 0 15,-1 0 0-15,7-3 0 0,-3 3 0 0,3-6 0 0,1 6 0 16,-1 0 0-16,-3 0 0 0,3 0 0 15,0 0 0-15,-3 0 0 0,-4-4 0 0,4 4 0 0,0 0 0 16,0-6 0-16,-4 6 0 0,4 0 0 16,-4-3 0-16,4 3 0 15,3 3 0-15,0-3 0 0,4 0 0 0,-4 0 0 0,1 0 0 0,3 6 0 16,3-6 0-16,-3 0 0 0,0 0 0 0,-1 4 0 0,1-4 0 0,0 0 0 16,-4 6 0-16,1-6 0 0,-1 0 0 15,0 0 0-15,4 0 0 0,-4 0 0 0,1 0 0 16,-4 0 0-16,-1-6 0 0,5 6 0 0,-5 0 0 15,5 0 0-15,-1 0 0 0,4 0 0 0,-4 0 0 0,4 0 0 16,3 0 0-16,1 0 0 0,-1 0 0 0,-3 6 0 16,3-6 0-16,1 3 0 0,-1-3 0 0,-3 0 0 15,3 0 0-15,-3 6 0 16,-4-3 0-16,1-3 0 0,2 0 0 0,-2 0 0 16,-1 0 0-16,4 0 0 0,-4-3 0 0,0 3 0 0,1-6 0 0,3 6 0 0,-1 0 0 15,1 0 8-15,0-3-8 0,0 3 0 16,3 0 0-16,1 0 0 0,-4 0 0 0,3 0 0 0,0 0 0 0,1 0 0 15,-5 0 0-15,1 0 0 0,0 0 0 16,0 0 0-16,0 3 0 0,0-3 0 0,-8 0 0 16,5 0 0-16,3 0 0 0,3 0 0 0,-3 0 0 15,0 6 0-15,-1-6 0 0,5 0 0 16,6-6 0-16,-3 6 0 0,-7 0 9 0,3 0-9 16,4 0 0-16,0 0 8 0,0 0-8 0,-4 0 0 0,4 0 8 0,0 0-8 15,0 0 8-15,0 0-8 16,-4 0 0-16,4 0 0 0,0 0 0 0,0 0 0 0,-4 0 0 15,4 6 0-15,0-3-10 0,0-3 10 0,0 3 0 0,-4-3 0 16,0 0 0-16,4 0 0 0,4 0 0 0,-1 0 0 16,-10 7 0-16,3-7 0 0,8 0 0 0,-1 0 0 15,-3 0 0-15,4 0 0 0,-8-7 8 0,7 7-8 0,4 0 0 16,-7 0 0-16,-7 0 0 16,7 0 0-16,3 0 0 0,-3 0 0 0,-3 0 0 0,2 0 0 0,5 0 0 0,-1 7 0 15,1-7 0-15,-1 0 0 0,-3 0 0 0,3 3 0 16,4-3-15-16,-3 0-2 0,3 0-1 0,7 0-930 15,0 0-187-15</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8-27T17:49:29.956"/>
    </inkml:context>
    <inkml:brush xml:id="br0">
      <inkml:brushProperty name="width" value="0.05292" units="cm"/>
      <inkml:brushProperty name="height" value="0.05292" units="cm"/>
      <inkml:brushProperty name="color" value="#FF0000"/>
    </inkml:brush>
  </inkml:definitions>
  <inkml:trace contextRef="#ctx0" brushRef="#br0">1736 4404 864 0,'0'0'38'16,"-4"-3"8"-16,-3-3-37 0,4 3-9 0,3-4 0 0,-4 4 0 15,-3 0 123-15,7 3 22 0,0 0 5 0,-4-6 1 16,-3 3-92-16,4-4-19 0,3 7-3 0,0 0-1 15,0 0-20-15,0 0-5 0,0 0-1 0,0 0 0 16,0 0-10-16,0 0 8 0,0 0-8 0,0 10 8 16,3-1 0-16,8-6 0 0,0 7 0 0,-1-10 0 0,8 6 38 0,3-3 7 15,4-3 2-15,-1 3 0 16,8 4 3-16,3-7 1 0,1 3 0 0,2-3 0 16,-2-3-30-16,10 3-5 0,-8-10-2 0,8 10 0 15,4-3 15-15,-4-3 3 0,6 6 1 16,5 0 0-16,-8 0-22 0,11 0-5 0,-10 0-1 0,6 0 0 0,-3 0 9 15,3 0 2-15,4 0 0 0,0 6 0 0,11-3 9 16,-8-3 3-16,8 0 0 0,-8 3 0 0,8-3-19 16,3 0-3-16,4-3-1 0,-1 3 0 15,-3 0 4-15,4 0 1 0,-4 0 0 0,0-3 0 0,7-3-8 0,-7 3-2 0,8-4 0 16,-12 4 0-16,4 3 8 0,-3-3 0 0,-11-3 1 0,10 3 0 16,4-4-17-16,-10 7-17 15,-1-3 3-15,1 3 1 0,-1 0 13 16,-6 0 0-16,3 0 9 0,-7-6-9 0,3 6 16 0,-3-3-4 0,7-7 0 0,-7 10 0 15,3-3 4-15,-3-3 0 0,4 6 0 0,-4-3 0 16,-11-3-3-16,4 6 0 0,-7-3 0 16,-1-1 0-16,5-2-13 0,-4 3 0 0,-1-3 0 15,1 3 0-15,0-7 9 0,-4 10 3 16,-3-3 0-16,0-3 0 0,-4 3-12 0,-3-4 0 0,-1 7 0 0,1-3 0 0,-7-6 0 16,3 9-17-16,-3 0 4 15,-1-3 1-15,-3-4-6 0,0 7-1 0,1-3 0 0,-1-3 0 16,-4 6-76-1,4 6-15-15,-3-3-3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8-27T18:03:17.963"/>
    </inkml:context>
    <inkml:brush xml:id="br0">
      <inkml:brushProperty name="width" value="0.05292" units="cm"/>
      <inkml:brushProperty name="height" value="0.05292" units="cm"/>
      <inkml:brushProperty name="color" value="#FF0000"/>
    </inkml:brush>
  </inkml:definitions>
  <inkml:trace contextRef="#ctx0" brushRef="#br0">11677 9299 2300 0,'0'0'51'16,"0"0"10"-16,3-9 3 0,5 6 0 0,-1-4-52 0,0-2-12 0,-7 9 0 0,0-3 0 15,0 3 44-15,3-10 7 0,-3 10 1 16,4-9 0-16,-4 9-42 0,-4-3-10 0,4-7 0 0,0 7 0 0,-3-3 0 0,-4-3 0 16,3 6 0-16,1-7 0 0,-5 7 0 0,-2-3 0 15,-1-4 0-15,1 4 0 0,-4-3 9 0,-4 2 10 16,-7-2 1-16,1 6 1 16,-1-7 1-16,-3 7 0 0,-8-3 0 0,-2 6 0 15,2 0 2-15,-2 0 1 0,-1 0 0 0,-4 0 0 16,-10 6 10-16,1-3 1 0,2-3 1 0,-3 7 0 15,-10-4-2-15,6 0-1 0,4 3 0 0,8-3 0 0,-1 4-24 0,0-4-10 16,3-3 8-16,5 6-8 0,2-6 11 0,1 0-3 16,-7 0-8-16,6 0 12 0,8 0-12 15,4 0 0-15,-5 0 8 0,5 0-8 0,2 0 8 16,5-6-8-16,3 6 11 0,0 0-11 0,0 0 9 0,6 0-9 16,8 0 0-16,0 0 9 0,0 0-9 0,0 0 0 15,0 0 0-15,0 0 0 0,11 6 0 0,3 0-9 0,4 1 9 16,6-4-13-16,8 6 5 0,0-3 8 0,3 1-13 0,1 2 5 15,9 0 8-15,-2 4 9 0,3-7-1 16,-1 4-8-16,5-4 0 16,3 3 0-16,3-9 0 0,1 10 0 0,-4-4-8 0,-1-3 8 15,1 0 0-15,-7-3-9 0,0 0 9 0,-4 7 0 16,1-4 8-16,3-3-8 0,3 6 8 0,-3-3-8 0,0-3 8 0,-4 10-8 16,7-7 9-16,-3-3-9 0,-7 9 12 0,-4-9-12 15,-3 9 8-15,0-9-8 0,-7 0 0 16,-1 7 0-16,-3-4 8 0,-3-3-8 0,-4 3 0 0,-3-3 0 15,-1 0 15-15,-3 0-4 0,-7 0-1 0,0 0 0 16,0 0 13-16,0 0 2 0,0 0 1 0,-10-3 0 16,-1-7-26-16,-6 10 8 0,-1-3-8 0,-7-3 0 15,1-3 15-15,-8 2-3 0,-7 1 0 0,-7-3 0 16,-3-1-12-16,3-2 0 0,-3 9 0 0,3-4 0 16,-4-5 8-16,1 9-8 0,3-7 0 0,-7 1 9 15,-10-1-9-15,3 7 0 0,3-3 0 0,1 3 0 16,3 3-68-16,-4 0-8 15,1 0-3-15,3 3-839 0,-7-3-168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8-27T18:06:55.798"/>
    </inkml:context>
    <inkml:brush xml:id="br0">
      <inkml:brushProperty name="width" value="0.05292" units="cm"/>
      <inkml:brushProperty name="height" value="0.05292" units="cm"/>
      <inkml:brushProperty name="color" value="#FF0000"/>
    </inkml:brush>
  </inkml:definitions>
  <inkml:trace contextRef="#ctx0" brushRef="#br0">18500 9186 2300 0,'0'0'102'0,"0"0"21"0,0 0-99 0,0 0-24 0,0 0 0 0,0 0 0 16,0 0-25-16,0 0-11 0,0 0-1 0,0 0-1 15,-11 0-29-15,1 0-5 0,-5 0-2 0,1 0 0 16,-3-3 37-16,-1 0 7 0,-3-3 2 0,3 6 0 0,-3-10 59 0,3 10 12 16,1-9 2-16,-1 6 1 0,0 0 73 0,1-4 14 0,3-2 3 0,0 6 1 15,0 0-31-15,-4-4-6 16,4 4-2-16,3-3 0 0,-3 3-73 16,0-3-14-16,0 6-3 0,0-4-8 0,0 4 0 0,-4 0 0 0,4 0 0 0,-4 4 0 15,1-4 0-15,2 0 0 16,-2 0-15-16,6 6 5 0,-3-3-6 0,4-3-2 0,-1-3 0 0,4 3 0 15,7 0 18-15,0 0 8 0,0 0-8 0,0 0 12 16,0 0 3-16,0 0 0 0,7 0 0 0,4 3 0 16,6-3 1-16,1 6 1 15,3-3 0-15,0 7 0 0,4-1 3 0,-4 4 0 0,4-4 0 16,-4 1 0-16,0-1-31 0,4-3-5 16,-4 4-2-16,-3-1 0 0,-1 4 29 0,-3-13 5 0,0 9 2 0,4-9 0 15,-4 0-18-15,0 0 0 0,0 0 0 0,1 0 0 16,-5-3 20-16,8-3 1 0,-4 3 0 0,-4-7 0 15,5 1 9-15,-5 6 2 0,4-4 0 0,-3 1 0 16,-1 0-16-16,-6-4-2 0,3 10-1 0,-7 0 0 0,4-3-13 16,-4 3 11-16,0 0-11 0,0 0 10 15,-4-9-10-15,-7 9 0 0,-3-10 0 0,0 10 0 0,-3 0 0 0,-5 0 0 16,1-3 0-16,-3-3 0 16,-1 3 11-16,0 0-3 0,4-4-8 0,0-2 12 0,0 0 12 0,7 5 1 15,-4-5 1-15,4 6 0 16,0-3-6-16,7-4 0 0,0 4-1 0,-1 0 0 0,5-4-9 15,3 10-2-15,0 0 0 0,0 0 0 0,7 0-8 16,0-3 0-16,4-3 0 0,3 6-11 0,0 0 2 0,0 6 0 16,4-3 0-16,-1-3 0 0,4 10 9 15,4-10 12-15,0 9-2 0,7-6-1 0,-4 4-21 16,4-4-5-16,3 6-1 0,0-3 0 16,0 1 18-16,1-1 0 0,2 3 0 0,-6-6 0 0,0 7 10 0,-4-7-1 0,0 3 0 15,-3-3 0-15,-4 4-1 0,0-4 0 0,-3-3 0 16,0 3 0-16,-4 3-8 15,0-3 0-15,-3-3 9 0,-4 0-9 0,-7 0 0 0,0 0 0 0,-4 10 0 16,-7-1 0-16,1-6-11 0,-8-3 0 16,-3 7 0-16,-7-4 0 0,-7-3 11 0,-8 0 0 0,-6-3-9 0,-1 3 9 15,-2 0 0-15,-1 0 0 0,0 0-9 0,0 0 9 16,7 0-18-16,0 0 0 0,0-7 0 0,0 7 0 16,4-3-54-16,3 3-10 0,4-3-2 0,3-3-841 15,-3 6-168-15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8/29/2019</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25</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26</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30</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36</a:t>
            </a:fld>
            <a:endParaRPr lang="en-US"/>
          </a:p>
        </p:txBody>
      </p:sp>
    </p:spTree>
    <p:extLst>
      <p:ext uri="{BB962C8B-B14F-4D97-AF65-F5344CB8AC3E}">
        <p14:creationId xmlns:p14="http://schemas.microsoft.com/office/powerpoint/2010/main" val="671213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41</a:t>
            </a:fld>
            <a:endParaRPr lang="en-US"/>
          </a:p>
        </p:txBody>
      </p:sp>
    </p:spTree>
    <p:extLst>
      <p:ext uri="{BB962C8B-B14F-4D97-AF65-F5344CB8AC3E}">
        <p14:creationId xmlns:p14="http://schemas.microsoft.com/office/powerpoint/2010/main" val="32624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168568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277103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23</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EfGD2qveGdQ"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igitalwellbeing.org/artificial-intelligence-timeline-infographic-from-eliza-to-tay-and-beyond/"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50.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tiff"/></Relationships>
</file>

<file path=ppt/slides/_rels/slide3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nvas.cmu.edu/" TargetMode="External"/><Relationship Id="rId7" Type="http://schemas.openxmlformats.org/officeDocument/2006/relationships/hyperlink" Target="mailto:pvirtue@cmu.edu" TargetMode="External"/><Relationship Id="rId12" Type="http://schemas.openxmlformats.org/officeDocument/2006/relationships/image" Target="../media/image17.png"/><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6" Type="http://schemas.openxmlformats.org/officeDocument/2006/relationships/hyperlink" Target="mailto:feifang@cmu.edu" TargetMode="External"/><Relationship Id="rId11" Type="http://schemas.openxmlformats.org/officeDocument/2006/relationships/customXml" Target="../ink/ink2.xml"/><Relationship Id="rId5" Type="http://schemas.openxmlformats.org/officeDocument/2006/relationships/hyperlink" Target="https://piazza.com/cmu/fall2019/15281" TargetMode="External"/><Relationship Id="rId10" Type="http://schemas.openxmlformats.org/officeDocument/2006/relationships/image" Target="../media/image16.jpeg"/><Relationship Id="rId4" Type="http://schemas.openxmlformats.org/officeDocument/2006/relationships/hyperlink" Target="http://gradescope.com/" TargetMode="Externa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hyperlink" Target="https://saugatbhattarai.com.np/what-is-gradient-descent-in-machine-learning/" TargetMode="External"/><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Game</a:t>
            </a:r>
          </a:p>
        </p:txBody>
      </p:sp>
      <p:sp>
        <p:nvSpPr>
          <p:cNvPr id="3" name="Content Placeholder 2"/>
          <p:cNvSpPr>
            <a:spLocks noGrp="1"/>
          </p:cNvSpPr>
          <p:nvPr>
            <p:ph idx="1"/>
          </p:nvPr>
        </p:nvSpPr>
        <p:spPr/>
        <p:txBody>
          <a:bodyPr/>
          <a:lstStyle/>
          <a:p>
            <a:r>
              <a:rPr lang="en-US" dirty="0">
                <a:solidFill>
                  <a:srgbClr val="C00000"/>
                </a:solidFill>
              </a:rPr>
              <a:t>As you walk in:</a:t>
            </a:r>
          </a:p>
          <a:p>
            <a:pPr marL="685783" indent="-685783">
              <a:buFont typeface="+mj-lt"/>
              <a:buAutoNum type="arabicPeriod"/>
            </a:pPr>
            <a:r>
              <a:rPr lang="en-US" dirty="0"/>
              <a:t>Grab a pack of game pieces (candy)</a:t>
            </a:r>
          </a:p>
          <a:p>
            <a:pPr marL="685783" indent="-685783">
              <a:buFont typeface="+mj-lt"/>
              <a:buAutoNum type="arabicPeriod"/>
            </a:pPr>
            <a:r>
              <a:rPr lang="en-US" dirty="0"/>
              <a:t>Form groups of 2 (or 3 with an observer)</a:t>
            </a:r>
          </a:p>
          <a:p>
            <a:pPr marL="685783" indent="-685783">
              <a:buFont typeface="+mj-lt"/>
              <a:buAutoNum type="arabicPeriod"/>
            </a:pPr>
            <a:r>
              <a:rPr lang="en-US" dirty="0"/>
              <a:t>Play the game!</a:t>
            </a:r>
          </a:p>
          <a:p>
            <a:pPr marL="1219170" lvl="1" indent="-685783">
              <a:buFont typeface="+mj-lt"/>
              <a:buAutoNum type="alphaUcPeriod"/>
            </a:pPr>
            <a:r>
              <a:rPr lang="en-US" sz="2800" dirty="0"/>
              <a:t>11 pieces on the table</a:t>
            </a:r>
          </a:p>
          <a:p>
            <a:pPr marL="1219170" lvl="1" indent="-685783">
              <a:buFont typeface="+mj-lt"/>
              <a:buAutoNum type="alphaUcPeriod"/>
            </a:pPr>
            <a:r>
              <a:rPr lang="en-US" sz="2800" dirty="0"/>
              <a:t>Take turns taking either 1 or 2 pieces</a:t>
            </a:r>
          </a:p>
          <a:p>
            <a:pPr marL="1219170" lvl="1" indent="-685783">
              <a:buFont typeface="+mj-lt"/>
              <a:buAutoNum type="alphaUcPeriod"/>
            </a:pPr>
            <a:r>
              <a:rPr lang="en-US" sz="2800" dirty="0"/>
              <a:t>Person that takes the last piece wins!</a:t>
            </a:r>
            <a:endParaRPr lang="en-US" sz="2800" dirty="0">
              <a:sym typeface="Wingdings"/>
            </a:endParaRPr>
          </a:p>
          <a:p>
            <a:pPr marL="685783" indent="-685783">
              <a:buFont typeface="+mj-lt"/>
              <a:buAutoNum type="arabicPeriod"/>
            </a:pPr>
            <a:r>
              <a:rPr lang="en-US" dirty="0">
                <a:sym typeface="Wingdings"/>
              </a:rPr>
              <a:t>Think about how you might implement an Agent to play this in code:</a:t>
            </a:r>
          </a:p>
          <a:p>
            <a:r>
              <a:rPr lang="en-US" dirty="0">
                <a:latin typeface="Courier New"/>
                <a:cs typeface="Courier New"/>
              </a:rPr>
              <a:t>		class Agent</a:t>
            </a:r>
          </a:p>
          <a:p>
            <a:r>
              <a:rPr lang="en-US" dirty="0">
                <a:latin typeface="Courier New"/>
                <a:cs typeface="Courier New"/>
              </a:rPr>
              <a:t>			function </a:t>
            </a:r>
            <a:r>
              <a:rPr lang="en-US" b="1" dirty="0" err="1">
                <a:latin typeface="Courier New"/>
                <a:cs typeface="Courier New"/>
              </a:rPr>
              <a:t>getAction</a:t>
            </a:r>
            <a:r>
              <a:rPr lang="en-US" dirty="0">
                <a:latin typeface="Courier New"/>
                <a:cs typeface="Courier New"/>
              </a:rPr>
              <a:t>(state)</a:t>
            </a:r>
          </a:p>
          <a:p>
            <a:r>
              <a:rPr lang="en-US" dirty="0">
                <a:latin typeface="Courier New"/>
                <a:cs typeface="Courier New"/>
              </a:rPr>
              <a:t>				return action</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3E36CE8-94C2-4EF5-A297-20999D3662FF}"/>
                  </a:ext>
                </a:extLst>
              </p14:cNvPr>
              <p14:cNvContentPartPr/>
              <p14:nvPr/>
            </p14:nvContentPartPr>
            <p14:xfrm>
              <a:off x="6447960" y="64800"/>
              <a:ext cx="5097960" cy="2550600"/>
            </p14:xfrm>
          </p:contentPart>
        </mc:Choice>
        <mc:Fallback xmlns="">
          <p:pic>
            <p:nvPicPr>
              <p:cNvPr id="4" name="Ink 3">
                <a:extLst>
                  <a:ext uri="{FF2B5EF4-FFF2-40B4-BE49-F238E27FC236}">
                    <a16:creationId xmlns:a16="http://schemas.microsoft.com/office/drawing/2014/main" id="{93E36CE8-94C2-4EF5-A297-20999D3662FF}"/>
                  </a:ext>
                </a:extLst>
              </p:cNvPr>
              <p:cNvPicPr/>
              <p:nvPr/>
            </p:nvPicPr>
            <p:blipFill>
              <a:blip r:embed="rId3"/>
              <a:stretch>
                <a:fillRect/>
              </a:stretch>
            </p:blipFill>
            <p:spPr>
              <a:xfrm>
                <a:off x="6438600" y="55440"/>
                <a:ext cx="5116680" cy="2569320"/>
              </a:xfrm>
              <a:prstGeom prst="rect">
                <a:avLst/>
              </a:prstGeom>
            </p:spPr>
          </p:pic>
        </mc:Fallback>
      </mc:AlternateContent>
    </p:spTree>
    <p:extLst>
      <p:ext uri="{BB962C8B-B14F-4D97-AF65-F5344CB8AC3E}">
        <p14:creationId xmlns:p14="http://schemas.microsoft.com/office/powerpoint/2010/main" val="41891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F001D40F-DCB9-41A1-99AB-3D3507B9EF6B}"/>
                  </a:ext>
                </a:extLst>
              </p14:cNvPr>
              <p14:cNvContentPartPr/>
              <p14:nvPr/>
            </p14:nvContentPartPr>
            <p14:xfrm>
              <a:off x="3723480" y="3287880"/>
              <a:ext cx="549000" cy="83880"/>
            </p14:xfrm>
          </p:contentPart>
        </mc:Choice>
        <mc:Fallback xmlns="">
          <p:pic>
            <p:nvPicPr>
              <p:cNvPr id="5" name="Ink 4">
                <a:extLst>
                  <a:ext uri="{FF2B5EF4-FFF2-40B4-BE49-F238E27FC236}">
                    <a16:creationId xmlns:a16="http://schemas.microsoft.com/office/drawing/2014/main" id="{F001D40F-DCB9-41A1-99AB-3D3507B9EF6B}"/>
                  </a:ext>
                </a:extLst>
              </p:cNvPr>
              <p:cNvPicPr/>
              <p:nvPr/>
            </p:nvPicPr>
            <p:blipFill>
              <a:blip r:embed="rId3"/>
              <a:stretch>
                <a:fillRect/>
              </a:stretch>
            </p:blipFill>
            <p:spPr>
              <a:xfrm>
                <a:off x="3714120" y="3278520"/>
                <a:ext cx="567720" cy="102600"/>
              </a:xfrm>
              <a:prstGeom prst="rect">
                <a:avLst/>
              </a:prstGeom>
            </p:spPr>
          </p:pic>
        </mc:Fallback>
      </mc:AlternateContent>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E4353567-F047-4AA5-8BB9-0B5B27AD8F0D}"/>
                  </a:ext>
                </a:extLst>
              </p14:cNvPr>
              <p14:cNvContentPartPr/>
              <p14:nvPr/>
            </p14:nvContentPartPr>
            <p14:xfrm>
              <a:off x="6465600" y="3254040"/>
              <a:ext cx="326880" cy="68040"/>
            </p14:xfrm>
          </p:contentPart>
        </mc:Choice>
        <mc:Fallback xmlns="">
          <p:pic>
            <p:nvPicPr>
              <p:cNvPr id="5" name="Ink 4">
                <a:extLst>
                  <a:ext uri="{FF2B5EF4-FFF2-40B4-BE49-F238E27FC236}">
                    <a16:creationId xmlns:a16="http://schemas.microsoft.com/office/drawing/2014/main" id="{E4353567-F047-4AA5-8BB9-0B5B27AD8F0D}"/>
                  </a:ext>
                </a:extLst>
              </p:cNvPr>
              <p:cNvPicPr/>
              <p:nvPr/>
            </p:nvPicPr>
            <p:blipFill>
              <a:blip r:embed="rId3"/>
              <a:stretch>
                <a:fillRect/>
              </a:stretch>
            </p:blipFill>
            <p:spPr>
              <a:xfrm>
                <a:off x="6456240" y="3244680"/>
                <a:ext cx="345600" cy="86760"/>
              </a:xfrm>
              <a:prstGeom prst="rect">
                <a:avLst/>
              </a:prstGeom>
            </p:spPr>
          </p:pic>
        </mc:Fallback>
      </mc:AlternateContent>
    </p:spTree>
    <p:extLst>
      <p:ext uri="{BB962C8B-B14F-4D97-AF65-F5344CB8AC3E}">
        <p14:creationId xmlns:p14="http://schemas.microsoft.com/office/powerpoint/2010/main" val="74252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a:blip r:embed="rId2" cstate="print"/>
          <a:srcRect/>
          <a:stretch>
            <a:fillRect/>
          </a:stretch>
        </p:blipFill>
        <p:spPr bwMode="auto">
          <a:xfrm>
            <a:off x="2851068" y="1703322"/>
            <a:ext cx="6629400"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630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Fei Fang &amp;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the News</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hlinkClick r:id="rId4"/>
              </a:rPr>
              <a:t>https://www.youtube.com/</a:t>
            </a:r>
            <a:r>
              <a:rPr lang="en-US" sz="3200" dirty="0" err="1">
                <a:hlinkClick r:id="rId4"/>
              </a:rPr>
              <a:t>watch?v</a:t>
            </a:r>
            <a:r>
              <a:rPr lang="en-US" sz="3200" dirty="0">
                <a:hlinkClick r:id="rId4"/>
              </a:rPr>
              <a:t>=EfGD2qveGdQ</a:t>
            </a:r>
            <a:endParaRPr lang="en-US" sz="3200" dirty="0"/>
          </a:p>
        </p:txBody>
      </p:sp>
    </p:spTree>
    <p:extLst>
      <p:ext uri="{BB962C8B-B14F-4D97-AF65-F5344CB8AC3E}">
        <p14:creationId xmlns:p14="http://schemas.microsoft.com/office/powerpoint/2010/main" val="410664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solidFill>
                  <a:srgbClr val="C00000"/>
                </a:solidFill>
              </a:rPr>
              <a:t>Piazza Poll: 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C: 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D: 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TextBox 10"/>
          <p:cNvSpPr txBox="1"/>
          <p:nvPr/>
        </p:nvSpPr>
        <p:spPr>
          <a:xfrm>
            <a:off x="406400" y="2819401"/>
            <a:ext cx="29464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 Think like people</a:t>
            </a:r>
          </a:p>
        </p:txBody>
      </p:sp>
      <p:sp>
        <p:nvSpPr>
          <p:cNvPr id="13" name="TextBox 12"/>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B: Act like people</a:t>
            </a:r>
          </a:p>
        </p:txBody>
      </p:sp>
    </p:spTree>
    <p:extLst>
      <p:ext uri="{BB962C8B-B14F-4D97-AF65-F5344CB8AC3E}">
        <p14:creationId xmlns:p14="http://schemas.microsoft.com/office/powerpoint/2010/main" val="671639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algn="ctr"/>
            <a:r>
              <a:rPr lang="en-US" sz="2133" dirty="0" err="1">
                <a:solidFill>
                  <a:schemeClr val="tx1">
                    <a:lumMod val="75000"/>
                  </a:schemeClr>
                </a:solidFill>
                <a:latin typeface="Calibri"/>
                <a:cs typeface="Calibri"/>
              </a:rPr>
              <a:t>en.wikipedia.org</a:t>
            </a:r>
            <a:r>
              <a:rPr lang="en-US" sz="2133" dirty="0">
                <a:solidFill>
                  <a:schemeClr val="tx1">
                    <a:lumMod val="75000"/>
                  </a:schemeClr>
                </a:solidFill>
                <a:latin typeface="Calibri"/>
                <a:cs typeface="Calibri"/>
              </a:rPr>
              <a:t>/wiki/</a:t>
            </a:r>
            <a:r>
              <a:rPr lang="en-US" sz="2133" dirty="0" err="1">
                <a:solidFill>
                  <a:schemeClr val="tx1">
                    <a:lumMod val="75000"/>
                  </a:schemeClr>
                </a:solidFill>
                <a:latin typeface="Calibri"/>
                <a:cs typeface="Calibri"/>
              </a:rPr>
              <a:t>Turing_test</a:t>
            </a:r>
            <a:endParaRPr lang="en-US" sz="2133" dirty="0">
              <a:solidFill>
                <a:schemeClr val="tx1">
                  <a:lumMod val="75000"/>
                </a:schemeClr>
              </a:solidFill>
              <a:latin typeface="Calibri"/>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i tim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54051" y="6560368"/>
            <a:ext cx="6883400" cy="246221"/>
          </a:xfrm>
          <a:prstGeom prst="rect">
            <a:avLst/>
          </a:prstGeom>
        </p:spPr>
        <p:txBody>
          <a:bodyPr wrap="square">
            <a:spAutoFit/>
          </a:bodyPr>
          <a:lstStyle/>
          <a:p>
            <a:r>
              <a:rPr lang="en-US" sz="1000" dirty="0">
                <a:hlinkClick r:id="rId3"/>
              </a:rPr>
              <a:t>https://digitalwellbeing.org/artificial-intelligence-timeline-infographic-from-eliza-to-tay-and-beyond/</a:t>
            </a:r>
            <a:endParaRPr lang="en-US" sz="1000" dirty="0"/>
          </a:p>
        </p:txBody>
      </p:sp>
    </p:spTree>
    <p:extLst>
      <p:ext uri="{BB962C8B-B14F-4D97-AF65-F5344CB8AC3E}">
        <p14:creationId xmlns:p14="http://schemas.microsoft.com/office/powerpoint/2010/main" val="3128332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3-04 at 3.57.07 AM.png"/>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88043"/>
            <a:ext cx="9652000" cy="3384157"/>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038095" y="3515736"/>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p:nvSpPr>
        <p:spPr>
          <a:xfrm>
            <a:off x="8733296" y="4248121"/>
            <a:ext cx="2137905" cy="748795"/>
          </a:xfrm>
          <a:prstGeom prst="rect">
            <a:avLst/>
          </a:prstGeom>
          <a:noFill/>
        </p:spPr>
        <p:txBody>
          <a:bodyPr wrap="square">
            <a:spAutoFit/>
          </a:bodyPr>
          <a:lstStyle/>
          <a:p>
            <a:pPr algn="ctr"/>
            <a:r>
              <a:rPr lang="en-US" sz="2133" dirty="0">
                <a:solidFill>
                  <a:srgbClr val="0000FF"/>
                </a:solidFill>
                <a:latin typeface="Calibri"/>
                <a:cs typeface="Calibri"/>
              </a:rPr>
              <a:t>artificial intelligence</a:t>
            </a:r>
          </a:p>
        </p:txBody>
      </p:sp>
      <p:sp>
        <p:nvSpPr>
          <p:cNvPr id="17" name="Rectangle 16"/>
          <p:cNvSpPr/>
          <p:nvPr/>
        </p:nvSpPr>
        <p:spPr>
          <a:xfrm>
            <a:off x="8733296" y="5461000"/>
            <a:ext cx="2137905" cy="420564"/>
          </a:xfrm>
          <a:prstGeom prst="rect">
            <a:avLst/>
          </a:prstGeom>
          <a:noFill/>
        </p:spPr>
        <p:txBody>
          <a:bodyPr wrap="square">
            <a:spAutoFit/>
          </a:bodyPr>
          <a:lstStyle/>
          <a:p>
            <a:pPr algn="ctr"/>
            <a:r>
              <a:rPr lang="en-US" sz="2133" dirty="0">
                <a:solidFill>
                  <a:srgbClr val="FF0000"/>
                </a:solidFill>
                <a:latin typeface="Calibri"/>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923567" y="1709549"/>
            <a:ext cx="331523" cy="2091267"/>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3043696" y="1498600"/>
            <a:ext cx="2133600" cy="1077026"/>
          </a:xfrm>
          <a:prstGeom prst="rect">
            <a:avLst/>
          </a:prstGeom>
          <a:noFill/>
        </p:spPr>
        <p:txBody>
          <a:bodyPr wrap="square">
            <a:spAutoFit/>
          </a:bodyPr>
          <a:lstStyle/>
          <a:p>
            <a:pPr algn="ctr"/>
            <a:r>
              <a:rPr lang="en-US" sz="2133" dirty="0">
                <a:solidFill>
                  <a:srgbClr val="000000"/>
                </a:solidFill>
                <a:latin typeface="Calibri"/>
                <a:cs typeface="Calibri"/>
              </a:rPr>
              <a:t>AI</a:t>
            </a:r>
          </a:p>
          <a:p>
            <a:pPr algn="ctr"/>
            <a:r>
              <a:rPr lang="en-US" sz="2133" dirty="0">
                <a:solidFill>
                  <a:srgbClr val="000000"/>
                </a:solidFill>
                <a:latin typeface="Calibri"/>
                <a:cs typeface="Calibri"/>
              </a:rPr>
              <a:t>Excitement!</a:t>
            </a:r>
          </a:p>
          <a:p>
            <a:pPr algn="ctr"/>
            <a:r>
              <a:rPr lang="en-US" sz="2133" dirty="0">
                <a:solidFill>
                  <a:srgbClr val="000000"/>
                </a:solidFill>
                <a:latin typeface="Calibri"/>
                <a:cs typeface="Calibri"/>
              </a:rPr>
              <a:t>1950-1970</a:t>
            </a:r>
          </a:p>
        </p:txBody>
      </p:sp>
      <p:sp>
        <p:nvSpPr>
          <p:cNvPr id="21" name="Left Brace 20"/>
          <p:cNvSpPr/>
          <p:nvPr/>
        </p:nvSpPr>
        <p:spPr>
          <a:xfrm rot="5400000">
            <a:off x="6027533" y="1739183"/>
            <a:ext cx="331523" cy="20320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5172990" y="1179909"/>
            <a:ext cx="2036305" cy="1405256"/>
          </a:xfrm>
          <a:prstGeom prst="rect">
            <a:avLst/>
          </a:prstGeom>
          <a:noFill/>
        </p:spPr>
        <p:txBody>
          <a:bodyPr wrap="square">
            <a:spAutoFit/>
          </a:bodyPr>
          <a:lstStyle/>
          <a:p>
            <a:pPr algn="ctr"/>
            <a:r>
              <a:rPr lang="en-US" sz="2133" dirty="0">
                <a:solidFill>
                  <a:srgbClr val="000000"/>
                </a:solidFill>
                <a:latin typeface="Calibri"/>
                <a:cs typeface="Calibri"/>
              </a:rPr>
              <a:t>Knowledge Based</a:t>
            </a:r>
          </a:p>
          <a:p>
            <a:pPr algn="ctr"/>
            <a:r>
              <a:rPr lang="en-US" sz="2133" dirty="0">
                <a:solidFill>
                  <a:srgbClr val="000000"/>
                </a:solidFill>
                <a:latin typeface="Calibri"/>
                <a:cs typeface="Calibri"/>
              </a:rPr>
              <a:t>Systems</a:t>
            </a:r>
          </a:p>
          <a:p>
            <a:pPr algn="ctr"/>
            <a:r>
              <a:rPr lang="en-US" sz="2133" dirty="0">
                <a:solidFill>
                  <a:srgbClr val="000000"/>
                </a:solidFill>
                <a:latin typeface="Calibri"/>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Winter</a:t>
            </a:r>
          </a:p>
        </p:txBody>
      </p:sp>
      <p:sp>
        <p:nvSpPr>
          <p:cNvPr id="3" name="Content Placeholder 2"/>
          <p:cNvSpPr>
            <a:spLocks noGrp="1"/>
          </p:cNvSpPr>
          <p:nvPr>
            <p:ph idx="1"/>
          </p:nvPr>
        </p:nvSpPr>
        <p:spPr>
          <a:xfrm>
            <a:off x="552099" y="1113178"/>
            <a:ext cx="6510182" cy="5307077"/>
          </a:xfrm>
        </p:spPr>
        <p:txBody>
          <a:bodyPr/>
          <a:lstStyle/>
          <a:p>
            <a:pPr marL="457200" indent="-457200">
              <a:buFont typeface="Arial" panose="020B0604020202020204" pitchFamily="34" charset="0"/>
              <a:buChar char="•"/>
            </a:pPr>
            <a:r>
              <a:rPr lang="en-US" dirty="0"/>
              <a:t>Russell &amp; </a:t>
            </a:r>
            <a:r>
              <a:rPr lang="en-US" dirty="0" err="1"/>
              <a:t>Norvig</a:t>
            </a:r>
            <a:r>
              <a:rPr lang="en-US" dirty="0"/>
              <a:t> 2003, p. 24: "AI industry boomed from a few million dollars in 1980 to billions of dollars in 1988. Soon after that came a period called the 'AI Winter'".</a:t>
            </a:r>
          </a:p>
          <a:p>
            <a:pPr marL="457200" indent="-457200">
              <a:buFont typeface="Arial" panose="020B0604020202020204" pitchFamily="34" charset="0"/>
              <a:buChar char="•"/>
            </a:pPr>
            <a:r>
              <a:rPr lang="en-US" dirty="0"/>
              <a:t>Expert systems became difficult to update, they could not learn, they were "brittle" (i.e., make grotesque mistakes when given unusual inputs)</a:t>
            </a:r>
          </a:p>
          <a:p>
            <a:pPr marL="457200" indent="-457200">
              <a:buFont typeface="Arial" panose="020B0604020202020204" pitchFamily="34" charset="0"/>
              <a:buChar char="•"/>
            </a:pPr>
            <a:r>
              <a:rPr lang="en-US" dirty="0"/>
              <a:t>Over optimism leads to disappointment</a:t>
            </a:r>
          </a:p>
        </p:txBody>
      </p:sp>
      <p:sp>
        <p:nvSpPr>
          <p:cNvPr id="5" name="Content Placeholder 4"/>
          <p:cNvSpPr txBox="1">
            <a:spLocks/>
          </p:cNvSpPr>
          <p:nvPr/>
        </p:nvSpPr>
        <p:spPr>
          <a:xfrm>
            <a:off x="7328898" y="4004012"/>
            <a:ext cx="3544464"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Cat</a:t>
            </a:r>
          </a:p>
          <a:p>
            <a:pPr marL="914365" lvl="1" indent="-457189"/>
            <a:r>
              <a:rPr lang="en-US" sz="3200" dirty="0"/>
              <a:t>Has ears</a:t>
            </a:r>
          </a:p>
          <a:p>
            <a:pPr marL="914365" lvl="1" indent="-457189"/>
            <a:r>
              <a:rPr lang="en-US" sz="3200" dirty="0"/>
              <a:t>Has Fur</a:t>
            </a:r>
          </a:p>
          <a:p>
            <a:pPr marL="914365" lvl="1" indent="-457189"/>
            <a:r>
              <a:rPr lang="en-US" sz="3200" dirty="0"/>
              <a:t>Has four legs</a:t>
            </a:r>
          </a:p>
        </p:txBody>
      </p:sp>
      <p:sp>
        <p:nvSpPr>
          <p:cNvPr id="6" name="Freeform 13"/>
          <p:cNvSpPr>
            <a:spLocks/>
          </p:cNvSpPr>
          <p:nvPr/>
        </p:nvSpPr>
        <p:spPr bwMode="auto">
          <a:xfrm>
            <a:off x="11119093" y="5553412"/>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endParaRPr lang="en-US" sz="2400"/>
          </a:p>
        </p:txBody>
      </p:sp>
      <p:sp>
        <p:nvSpPr>
          <p:cNvPr id="7" name="Freeform 4"/>
          <p:cNvSpPr>
            <a:spLocks/>
          </p:cNvSpPr>
          <p:nvPr/>
        </p:nvSpPr>
        <p:spPr bwMode="auto">
          <a:xfrm>
            <a:off x="11055297" y="4499609"/>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endParaRPr lang="en-US" sz="2400"/>
          </a:p>
        </p:txBody>
      </p:sp>
      <p:sp>
        <p:nvSpPr>
          <p:cNvPr id="8" name="Freeform 8"/>
          <p:cNvSpPr>
            <a:spLocks/>
          </p:cNvSpPr>
          <p:nvPr/>
        </p:nvSpPr>
        <p:spPr bwMode="auto">
          <a:xfrm>
            <a:off x="11055297" y="4975711"/>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endParaRPr lang="en-US" sz="2400"/>
          </a:p>
        </p:txBody>
      </p:sp>
      <p:pic>
        <p:nvPicPr>
          <p:cNvPr id="1026" name="Picture 2" descr="Image result for cute 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821" y="923102"/>
            <a:ext cx="4189295" cy="279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79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515F2C-41CC-9547-B52A-D07EA8D4FD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46" r="7431" b="38328"/>
          <a:stretch/>
        </p:blipFill>
        <p:spPr>
          <a:xfrm>
            <a:off x="5685168" y="1816490"/>
            <a:ext cx="1609344" cy="1613217"/>
          </a:xfrm>
          <a:prstGeom prst="rect">
            <a:avLst/>
          </a:prstGeom>
        </p:spPr>
      </p:pic>
      <p:pic>
        <p:nvPicPr>
          <p:cNvPr id="3" name="Picture 2">
            <a:extLst>
              <a:ext uri="{FF2B5EF4-FFF2-40B4-BE49-F238E27FC236}">
                <a16:creationId xmlns:a16="http://schemas.microsoft.com/office/drawing/2014/main" id="{EC1737E0-5484-F848-8AE5-0A33CE667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14" t="1048" r="25761" b="51778"/>
          <a:stretch/>
        </p:blipFill>
        <p:spPr>
          <a:xfrm>
            <a:off x="703378" y="1808077"/>
            <a:ext cx="1609976" cy="1609343"/>
          </a:xfrm>
          <a:prstGeom prst="rect">
            <a:avLst/>
          </a:prstGeom>
        </p:spPr>
      </p:pic>
      <p:pic>
        <p:nvPicPr>
          <p:cNvPr id="26" name="Picture 25" descr="A person standing on a beach&#10;&#10;Description automatically generated">
            <a:extLst>
              <a:ext uri="{FF2B5EF4-FFF2-40B4-BE49-F238E27FC236}">
                <a16:creationId xmlns:a16="http://schemas.microsoft.com/office/drawing/2014/main" id="{34BBB706-4215-49A7-B1BF-9FA8C25B2B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67" t="6332" r="12175" b="20300"/>
          <a:stretch/>
        </p:blipFill>
        <p:spPr>
          <a:xfrm>
            <a:off x="7522703" y="4358058"/>
            <a:ext cx="1660533" cy="1609344"/>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5FC4575D-3FF3-CD46-A335-0C70EFB6C5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06" r="7325" b="9360"/>
          <a:stretch/>
        </p:blipFill>
        <p:spPr>
          <a:xfrm>
            <a:off x="3859407" y="4358058"/>
            <a:ext cx="1608688" cy="1609344"/>
          </a:xfrm>
          <a:prstGeom prst="rect">
            <a:avLst/>
          </a:prstGeom>
        </p:spPr>
      </p:pic>
      <p:pic>
        <p:nvPicPr>
          <p:cNvPr id="30" name="Picture 2" descr="Profile">
            <a:extLst>
              <a:ext uri="{FF2B5EF4-FFF2-40B4-BE49-F238E27FC236}">
                <a16:creationId xmlns:a16="http://schemas.microsoft.com/office/drawing/2014/main" id="{F9CAE632-1FDD-5A48-9626-55DF3E04BC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378" y="4358058"/>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Staff</a:t>
            </a:r>
          </a:p>
        </p:txBody>
      </p:sp>
      <p:sp>
        <p:nvSpPr>
          <p:cNvPr id="7174" name="Text Box 19"/>
          <p:cNvSpPr txBox="1">
            <a:spLocks noChangeArrowheads="1"/>
          </p:cNvSpPr>
          <p:nvPr/>
        </p:nvSpPr>
        <p:spPr bwMode="auto">
          <a:xfrm>
            <a:off x="3727938" y="1131257"/>
            <a:ext cx="5806831"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 </a:t>
            </a:r>
          </a:p>
        </p:txBody>
      </p:sp>
      <p:sp>
        <p:nvSpPr>
          <p:cNvPr id="7176" name="Text Box 21"/>
          <p:cNvSpPr txBox="1">
            <a:spLocks noChangeArrowheads="1"/>
          </p:cNvSpPr>
          <p:nvPr/>
        </p:nvSpPr>
        <p:spPr bwMode="auto">
          <a:xfrm>
            <a:off x="593969" y="1132244"/>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28" name="Text Box 14"/>
          <p:cNvSpPr txBox="1">
            <a:spLocks noChangeArrowheads="1"/>
          </p:cNvSpPr>
          <p:nvPr/>
        </p:nvSpPr>
        <p:spPr bwMode="auto">
          <a:xfrm>
            <a:off x="883135" y="3429000"/>
            <a:ext cx="1250463"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Fei    Fang</a:t>
            </a:r>
          </a:p>
        </p:txBody>
      </p:sp>
      <p:pic>
        <p:nvPicPr>
          <p:cNvPr id="10249" name="Picture 9" descr="http://www.cs.berkeley.edu/~sgupta/Media/transparent.gif"/>
          <p:cNvPicPr>
            <a:picLocks noChangeAspect="1" noChangeArrowheads="1"/>
          </p:cNvPicPr>
          <p:nvPr/>
        </p:nvPicPr>
        <p:blipFill>
          <a:blip r:embed="rId8"/>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8"/>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8"/>
          <a:srcRect/>
          <a:stretch>
            <a:fillRect/>
          </a:stretch>
        </p:blipFill>
        <p:spPr bwMode="auto">
          <a:xfrm>
            <a:off x="84667" y="-182033"/>
            <a:ext cx="12700" cy="12700"/>
          </a:xfrm>
          <a:prstGeom prst="rect">
            <a:avLst/>
          </a:prstGeom>
          <a:noFill/>
        </p:spPr>
      </p:pic>
      <p:sp>
        <p:nvSpPr>
          <p:cNvPr id="13" name="Text Box 14">
            <a:extLst>
              <a:ext uri="{FF2B5EF4-FFF2-40B4-BE49-F238E27FC236}">
                <a16:creationId xmlns:a16="http://schemas.microsoft.com/office/drawing/2014/main" id="{B3978CF7-F7A1-43B3-BAC3-2A0AC0793C2A}"/>
              </a:ext>
            </a:extLst>
          </p:cNvPr>
          <p:cNvSpPr txBox="1">
            <a:spLocks noChangeArrowheads="1"/>
          </p:cNvSpPr>
          <p:nvPr/>
        </p:nvSpPr>
        <p:spPr bwMode="auto">
          <a:xfrm>
            <a:off x="703380" y="5968033"/>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Pat       Virtue</a:t>
            </a:r>
          </a:p>
        </p:txBody>
      </p:sp>
      <p:sp>
        <p:nvSpPr>
          <p:cNvPr id="15" name="Text Box 14">
            <a:extLst>
              <a:ext uri="{FF2B5EF4-FFF2-40B4-BE49-F238E27FC236}">
                <a16:creationId xmlns:a16="http://schemas.microsoft.com/office/drawing/2014/main" id="{F76954E9-4AFD-4E9E-8644-5FFE5DDB5DC3}"/>
              </a:ext>
            </a:extLst>
          </p:cNvPr>
          <p:cNvSpPr txBox="1">
            <a:spLocks noChangeArrowheads="1"/>
          </p:cNvSpPr>
          <p:nvPr/>
        </p:nvSpPr>
        <p:spPr bwMode="auto">
          <a:xfrm>
            <a:off x="3946769" y="3429000"/>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Angela Yang</a:t>
            </a:r>
          </a:p>
        </p:txBody>
      </p:sp>
      <p:sp>
        <p:nvSpPr>
          <p:cNvPr id="17" name="Text Box 14">
            <a:extLst>
              <a:ext uri="{FF2B5EF4-FFF2-40B4-BE49-F238E27FC236}">
                <a16:creationId xmlns:a16="http://schemas.microsoft.com/office/drawing/2014/main" id="{952A2DFF-235F-406A-A27B-1C9D0626F9B7}"/>
              </a:ext>
            </a:extLst>
          </p:cNvPr>
          <p:cNvSpPr txBox="1">
            <a:spLocks noChangeArrowheads="1"/>
          </p:cNvSpPr>
          <p:nvPr/>
        </p:nvSpPr>
        <p:spPr bwMode="auto">
          <a:xfrm>
            <a:off x="5679130" y="3428999"/>
            <a:ext cx="1615381"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Claire Wang </a:t>
            </a:r>
            <a:r>
              <a:rPr lang="en-US" sz="2133" dirty="0">
                <a:solidFill>
                  <a:schemeClr val="accent1"/>
                </a:solidFill>
                <a:latin typeface="Calibri"/>
                <a:cs typeface="Calibri"/>
              </a:rPr>
              <a:t>(Head TA)</a:t>
            </a:r>
          </a:p>
        </p:txBody>
      </p:sp>
      <p:sp>
        <p:nvSpPr>
          <p:cNvPr id="18" name="Text Box 14">
            <a:extLst>
              <a:ext uri="{FF2B5EF4-FFF2-40B4-BE49-F238E27FC236}">
                <a16:creationId xmlns:a16="http://schemas.microsoft.com/office/drawing/2014/main" id="{52D9735E-2200-4ECD-B6A1-13447F97D1D0}"/>
              </a:ext>
            </a:extLst>
          </p:cNvPr>
          <p:cNvSpPr txBox="1">
            <a:spLocks noChangeArrowheads="1"/>
          </p:cNvSpPr>
          <p:nvPr/>
        </p:nvSpPr>
        <p:spPr bwMode="auto">
          <a:xfrm>
            <a:off x="7673029" y="3428998"/>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George Brown</a:t>
            </a:r>
          </a:p>
        </p:txBody>
      </p:sp>
      <p:sp>
        <p:nvSpPr>
          <p:cNvPr id="19" name="Text Box 14">
            <a:extLst>
              <a:ext uri="{FF2B5EF4-FFF2-40B4-BE49-F238E27FC236}">
                <a16:creationId xmlns:a16="http://schemas.microsoft.com/office/drawing/2014/main" id="{0B3D0F99-1475-4612-9259-7FBE5C60002D}"/>
              </a:ext>
            </a:extLst>
          </p:cNvPr>
          <p:cNvSpPr txBox="1">
            <a:spLocks noChangeArrowheads="1"/>
          </p:cNvSpPr>
          <p:nvPr/>
        </p:nvSpPr>
        <p:spPr bwMode="auto">
          <a:xfrm>
            <a:off x="9626772" y="3428998"/>
            <a:ext cx="1318729"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Michelle Ma</a:t>
            </a:r>
          </a:p>
        </p:txBody>
      </p:sp>
      <p:sp>
        <p:nvSpPr>
          <p:cNvPr id="20" name="Text Box 14">
            <a:extLst>
              <a:ext uri="{FF2B5EF4-FFF2-40B4-BE49-F238E27FC236}">
                <a16:creationId xmlns:a16="http://schemas.microsoft.com/office/drawing/2014/main" id="{AACB10CC-99DD-4397-9E75-BC9AA73CAB27}"/>
              </a:ext>
            </a:extLst>
          </p:cNvPr>
          <p:cNvSpPr txBox="1">
            <a:spLocks noChangeArrowheads="1"/>
          </p:cNvSpPr>
          <p:nvPr/>
        </p:nvSpPr>
        <p:spPr bwMode="auto">
          <a:xfrm>
            <a:off x="3946769" y="5968035"/>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cs typeface="Calibri"/>
              </a:rPr>
              <a:t>Sean Pereira</a:t>
            </a:r>
          </a:p>
        </p:txBody>
      </p:sp>
      <p:sp>
        <p:nvSpPr>
          <p:cNvPr id="21" name="Text Box 14">
            <a:extLst>
              <a:ext uri="{FF2B5EF4-FFF2-40B4-BE49-F238E27FC236}">
                <a16:creationId xmlns:a16="http://schemas.microsoft.com/office/drawing/2014/main" id="{98811808-F4E2-4BB1-A577-95E89A2D3B1C}"/>
              </a:ext>
            </a:extLst>
          </p:cNvPr>
          <p:cNvSpPr txBox="1">
            <a:spLocks noChangeArrowheads="1"/>
          </p:cNvSpPr>
          <p:nvPr/>
        </p:nvSpPr>
        <p:spPr bwMode="auto">
          <a:xfrm>
            <a:off x="5555457" y="5968034"/>
            <a:ext cx="1868766"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Chakara</a:t>
            </a:r>
            <a:r>
              <a:rPr lang="en-US" sz="2133" dirty="0">
                <a:latin typeface="Calibri"/>
                <a:cs typeface="Calibri"/>
              </a:rPr>
              <a:t> (Tian) </a:t>
            </a:r>
            <a:r>
              <a:rPr lang="en-US" sz="2133" dirty="0" err="1">
                <a:latin typeface="Calibri"/>
                <a:cs typeface="Calibri"/>
              </a:rPr>
              <a:t>Owarang</a:t>
            </a:r>
            <a:endParaRPr lang="en-US" sz="2133" dirty="0">
              <a:latin typeface="Calibri"/>
              <a:cs typeface="Calibri"/>
            </a:endParaRPr>
          </a:p>
        </p:txBody>
      </p:sp>
      <p:sp>
        <p:nvSpPr>
          <p:cNvPr id="22" name="Text Box 14">
            <a:extLst>
              <a:ext uri="{FF2B5EF4-FFF2-40B4-BE49-F238E27FC236}">
                <a16:creationId xmlns:a16="http://schemas.microsoft.com/office/drawing/2014/main" id="{5347DCFB-E8E4-4A59-992D-6F6664E9E999}"/>
              </a:ext>
            </a:extLst>
          </p:cNvPr>
          <p:cNvSpPr txBox="1">
            <a:spLocks noChangeArrowheads="1"/>
          </p:cNvSpPr>
          <p:nvPr/>
        </p:nvSpPr>
        <p:spPr bwMode="auto">
          <a:xfrm>
            <a:off x="7673029" y="5968033"/>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Tina      Wu</a:t>
            </a:r>
          </a:p>
        </p:txBody>
      </p:sp>
      <p:sp>
        <p:nvSpPr>
          <p:cNvPr id="23" name="Text Box 14">
            <a:extLst>
              <a:ext uri="{FF2B5EF4-FFF2-40B4-BE49-F238E27FC236}">
                <a16:creationId xmlns:a16="http://schemas.microsoft.com/office/drawing/2014/main" id="{D151FB4D-408E-410E-8808-05348B041F17}"/>
              </a:ext>
            </a:extLst>
          </p:cNvPr>
          <p:cNvSpPr txBox="1">
            <a:spLocks noChangeArrowheads="1"/>
          </p:cNvSpPr>
          <p:nvPr/>
        </p:nvSpPr>
        <p:spPr bwMode="auto">
          <a:xfrm>
            <a:off x="9800492" y="5972922"/>
            <a:ext cx="976924"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Vicky Zeng</a:t>
            </a:r>
          </a:p>
        </p:txBody>
      </p:sp>
      <p:pic>
        <p:nvPicPr>
          <p:cNvPr id="34" name="Picture 33" descr="A person in a restaurant&#10;&#10;Description automatically generated">
            <a:extLst>
              <a:ext uri="{FF2B5EF4-FFF2-40B4-BE49-F238E27FC236}">
                <a16:creationId xmlns:a16="http://schemas.microsoft.com/office/drawing/2014/main" id="{DE499600-44F8-654A-99BB-A280CA6B655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373" t="19757" r="13739" b="17466"/>
          <a:stretch/>
        </p:blipFill>
        <p:spPr>
          <a:xfrm>
            <a:off x="9429945" y="1808076"/>
            <a:ext cx="1654900" cy="1609344"/>
          </a:xfrm>
          <a:prstGeom prst="rect">
            <a:avLst/>
          </a:prstGeom>
        </p:spPr>
      </p:pic>
      <p:pic>
        <p:nvPicPr>
          <p:cNvPr id="7" name="Picture 6">
            <a:extLst>
              <a:ext uri="{FF2B5EF4-FFF2-40B4-BE49-F238E27FC236}">
                <a16:creationId xmlns:a16="http://schemas.microsoft.com/office/drawing/2014/main" id="{C8C9636D-EA68-0246-A9BE-F5FB7731A2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5901" y="1816490"/>
            <a:ext cx="1612194" cy="1612194"/>
          </a:xfrm>
          <a:prstGeom prst="rect">
            <a:avLst/>
          </a:prstGeom>
        </p:spPr>
      </p:pic>
      <p:pic>
        <p:nvPicPr>
          <p:cNvPr id="25" name="Picture 24">
            <a:extLst>
              <a:ext uri="{FF2B5EF4-FFF2-40B4-BE49-F238E27FC236}">
                <a16:creationId xmlns:a16="http://schemas.microsoft.com/office/drawing/2014/main" id="{85F63E48-896B-1048-8E60-9FF686DC5DB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10" t="28124" r="46218" b="22560"/>
          <a:stretch/>
        </p:blipFill>
        <p:spPr>
          <a:xfrm>
            <a:off x="7548297" y="1816648"/>
            <a:ext cx="1609344" cy="1611877"/>
          </a:xfrm>
          <a:prstGeom prst="rect">
            <a:avLst/>
          </a:prstGeom>
        </p:spPr>
      </p:pic>
      <p:pic>
        <p:nvPicPr>
          <p:cNvPr id="38" name="Picture 37">
            <a:extLst>
              <a:ext uri="{FF2B5EF4-FFF2-40B4-BE49-F238E27FC236}">
                <a16:creationId xmlns:a16="http://schemas.microsoft.com/office/drawing/2014/main" id="{340D362D-1F64-014E-9425-36414858284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80" t="6762" r="12548" b="12503"/>
          <a:stretch/>
        </p:blipFill>
        <p:spPr>
          <a:xfrm>
            <a:off x="5679131" y="4358059"/>
            <a:ext cx="1615382" cy="1609343"/>
          </a:xfrm>
          <a:prstGeom prst="rect">
            <a:avLst/>
          </a:prstGeom>
        </p:spPr>
      </p:pic>
      <p:pic>
        <p:nvPicPr>
          <p:cNvPr id="42" name="Picture 41">
            <a:extLst>
              <a:ext uri="{FF2B5EF4-FFF2-40B4-BE49-F238E27FC236}">
                <a16:creationId xmlns:a16="http://schemas.microsoft.com/office/drawing/2014/main" id="{CFBB9AF1-E8EB-F647-A76D-610DD7CBE32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24" t="7539" r="4172" b="7539"/>
          <a:stretch/>
        </p:blipFill>
        <p:spPr>
          <a:xfrm>
            <a:off x="9458687" y="4358058"/>
            <a:ext cx="1609012" cy="160934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3-04 at 3.57.07 AM.png"/>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88043"/>
            <a:ext cx="9652000" cy="3384157"/>
          </a:xfrm>
          <a:prstGeom prst="rect">
            <a:avLst/>
          </a:prstGeom>
        </p:spPr>
      </p:pic>
      <p:pic>
        <p:nvPicPr>
          <p:cNvPr id="28" name="Picture 27" descr="Screen Shot 2015-03-04 at 3.57.37 AM.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91969"/>
            <a:ext cx="9656064" cy="3464449"/>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038095" y="3617336"/>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p:nvSpPr>
        <p:spPr>
          <a:xfrm>
            <a:off x="8733296" y="4248121"/>
            <a:ext cx="2137905" cy="748795"/>
          </a:xfrm>
          <a:prstGeom prst="rect">
            <a:avLst/>
          </a:prstGeom>
          <a:noFill/>
        </p:spPr>
        <p:txBody>
          <a:bodyPr wrap="square">
            <a:spAutoFit/>
          </a:bodyPr>
          <a:lstStyle/>
          <a:p>
            <a:pPr algn="ctr"/>
            <a:r>
              <a:rPr lang="en-US" sz="2133" dirty="0">
                <a:solidFill>
                  <a:srgbClr val="0000FF"/>
                </a:solidFill>
                <a:latin typeface="Calibri"/>
                <a:cs typeface="Calibri"/>
              </a:rPr>
              <a:t>artificial intelligence</a:t>
            </a:r>
          </a:p>
        </p:txBody>
      </p:sp>
      <p:sp>
        <p:nvSpPr>
          <p:cNvPr id="17" name="Rectangle 16"/>
          <p:cNvSpPr/>
          <p:nvPr/>
        </p:nvSpPr>
        <p:spPr>
          <a:xfrm>
            <a:off x="8733296" y="5461000"/>
            <a:ext cx="2137905" cy="420564"/>
          </a:xfrm>
          <a:prstGeom prst="rect">
            <a:avLst/>
          </a:prstGeom>
          <a:noFill/>
        </p:spPr>
        <p:txBody>
          <a:bodyPr wrap="square">
            <a:spAutoFit/>
          </a:bodyPr>
          <a:lstStyle/>
          <a:p>
            <a:pPr algn="ctr"/>
            <a:r>
              <a:rPr lang="en-US" sz="2133" dirty="0">
                <a:solidFill>
                  <a:srgbClr val="FF0000"/>
                </a:solidFill>
                <a:latin typeface="Calibri"/>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923567" y="1709549"/>
            <a:ext cx="331523" cy="2091267"/>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3043696" y="1498600"/>
            <a:ext cx="2133600" cy="1077026"/>
          </a:xfrm>
          <a:prstGeom prst="rect">
            <a:avLst/>
          </a:prstGeom>
          <a:noFill/>
        </p:spPr>
        <p:txBody>
          <a:bodyPr wrap="square">
            <a:spAutoFit/>
          </a:bodyPr>
          <a:lstStyle/>
          <a:p>
            <a:pPr algn="ctr"/>
            <a:r>
              <a:rPr lang="en-US" sz="2133" dirty="0">
                <a:solidFill>
                  <a:srgbClr val="000000"/>
                </a:solidFill>
                <a:latin typeface="Calibri"/>
                <a:cs typeface="Calibri"/>
              </a:rPr>
              <a:t>AI</a:t>
            </a:r>
          </a:p>
          <a:p>
            <a:pPr algn="ctr"/>
            <a:r>
              <a:rPr lang="en-US" sz="2133" dirty="0">
                <a:solidFill>
                  <a:srgbClr val="000000"/>
                </a:solidFill>
                <a:latin typeface="Calibri"/>
                <a:cs typeface="Calibri"/>
              </a:rPr>
              <a:t>Excitement!</a:t>
            </a:r>
          </a:p>
          <a:p>
            <a:pPr algn="ctr"/>
            <a:r>
              <a:rPr lang="en-US" sz="2133" dirty="0">
                <a:solidFill>
                  <a:srgbClr val="000000"/>
                </a:solidFill>
                <a:latin typeface="Calibri"/>
                <a:cs typeface="Calibri"/>
              </a:rPr>
              <a:t>1950-1970</a:t>
            </a:r>
          </a:p>
        </p:txBody>
      </p:sp>
      <p:sp>
        <p:nvSpPr>
          <p:cNvPr id="21" name="Left Brace 20"/>
          <p:cNvSpPr/>
          <p:nvPr/>
        </p:nvSpPr>
        <p:spPr>
          <a:xfrm rot="5400000">
            <a:off x="6027533" y="1739183"/>
            <a:ext cx="331523" cy="20320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5172990" y="1179909"/>
            <a:ext cx="2036305" cy="1405256"/>
          </a:xfrm>
          <a:prstGeom prst="rect">
            <a:avLst/>
          </a:prstGeom>
          <a:noFill/>
        </p:spPr>
        <p:txBody>
          <a:bodyPr wrap="square">
            <a:spAutoFit/>
          </a:bodyPr>
          <a:lstStyle/>
          <a:p>
            <a:pPr algn="ctr"/>
            <a:r>
              <a:rPr lang="en-US" sz="2133" dirty="0">
                <a:solidFill>
                  <a:srgbClr val="000000"/>
                </a:solidFill>
                <a:latin typeface="Calibri"/>
                <a:cs typeface="Calibri"/>
              </a:rPr>
              <a:t>Knowledge Based</a:t>
            </a:r>
          </a:p>
          <a:p>
            <a:pPr algn="ctr"/>
            <a:r>
              <a:rPr lang="en-US" sz="2133" dirty="0">
                <a:solidFill>
                  <a:srgbClr val="000000"/>
                </a:solidFill>
                <a:latin typeface="Calibri"/>
                <a:cs typeface="Calibri"/>
              </a:rPr>
              <a:t>Systems</a:t>
            </a:r>
          </a:p>
          <a:p>
            <a:pPr algn="ctr"/>
            <a:r>
              <a:rPr lang="en-US" sz="2133" dirty="0">
                <a:solidFill>
                  <a:srgbClr val="000000"/>
                </a:solidFill>
                <a:latin typeface="Calibri"/>
                <a:cs typeface="Calibri"/>
              </a:rPr>
              <a:t>1970-1990</a:t>
            </a:r>
          </a:p>
        </p:txBody>
      </p:sp>
      <p:sp>
        <p:nvSpPr>
          <p:cNvPr id="23" name="Rectangle 22"/>
          <p:cNvSpPr/>
          <p:nvPr/>
        </p:nvSpPr>
        <p:spPr>
          <a:xfrm>
            <a:off x="8839200" y="4851401"/>
            <a:ext cx="1930400" cy="748795"/>
          </a:xfrm>
          <a:prstGeom prst="rect">
            <a:avLst/>
          </a:prstGeom>
          <a:noFill/>
        </p:spPr>
        <p:txBody>
          <a:bodyPr wrap="square">
            <a:spAutoFit/>
          </a:bodyPr>
          <a:lstStyle/>
          <a:p>
            <a:pPr algn="ctr"/>
            <a:r>
              <a:rPr lang="en-US" sz="2133" dirty="0">
                <a:solidFill>
                  <a:srgbClr val="008000"/>
                </a:solidFill>
                <a:latin typeface="Calibri"/>
                <a:cs typeface="Calibri"/>
              </a:rPr>
              <a:t>machine learning</a:t>
            </a:r>
          </a:p>
        </p:txBody>
      </p:sp>
      <p:sp>
        <p:nvSpPr>
          <p:cNvPr id="25" name="Rectangle 24"/>
          <p:cNvSpPr/>
          <p:nvPr/>
        </p:nvSpPr>
        <p:spPr>
          <a:xfrm>
            <a:off x="7209295" y="1508204"/>
            <a:ext cx="1930400" cy="1077026"/>
          </a:xfrm>
          <a:prstGeom prst="rect">
            <a:avLst/>
          </a:prstGeom>
          <a:noFill/>
        </p:spPr>
        <p:txBody>
          <a:bodyPr wrap="square">
            <a:spAutoFit/>
          </a:bodyPr>
          <a:lstStyle/>
          <a:p>
            <a:pPr algn="ctr"/>
            <a:r>
              <a:rPr lang="en-US" sz="2133" dirty="0">
                <a:solidFill>
                  <a:srgbClr val="000000"/>
                </a:solidFill>
                <a:latin typeface="Calibri"/>
                <a:cs typeface="Calibri"/>
              </a:rPr>
              <a:t>Statistical Approaches</a:t>
            </a:r>
          </a:p>
          <a:p>
            <a:pPr algn="ctr"/>
            <a:r>
              <a:rPr lang="en-US" sz="2133" dirty="0">
                <a:solidFill>
                  <a:srgbClr val="000000"/>
                </a:solidFill>
                <a:latin typeface="Calibri"/>
                <a:cs typeface="Calibri"/>
              </a:rPr>
              <a:t>1990--</a:t>
            </a:r>
          </a:p>
        </p:txBody>
      </p:sp>
      <p:sp>
        <p:nvSpPr>
          <p:cNvPr id="26" name="Rectangle 25"/>
          <p:cNvSpPr/>
          <p:nvPr/>
        </p:nvSpPr>
        <p:spPr>
          <a:xfrm>
            <a:off x="8834895" y="5765800"/>
            <a:ext cx="1930400" cy="420564"/>
          </a:xfrm>
          <a:prstGeom prst="rect">
            <a:avLst/>
          </a:prstGeom>
          <a:noFill/>
        </p:spPr>
        <p:txBody>
          <a:bodyPr wrap="square">
            <a:spAutoFit/>
          </a:bodyPr>
          <a:lstStyle/>
          <a:p>
            <a:pPr algn="ctr"/>
            <a:r>
              <a:rPr lang="en-US" sz="2133" b="1" dirty="0">
                <a:solidFill>
                  <a:srgbClr val="FF8000"/>
                </a:solidFill>
                <a:latin typeface="Calibri"/>
                <a:cs typeface="Calibri"/>
              </a:rPr>
              <a:t>big data</a:t>
            </a:r>
          </a:p>
        </p:txBody>
      </p:sp>
      <p:sp>
        <p:nvSpPr>
          <p:cNvPr id="27" name="Left Brace 26"/>
          <p:cNvSpPr/>
          <p:nvPr/>
        </p:nvSpPr>
        <p:spPr>
          <a:xfrm rot="5400000">
            <a:off x="7957933" y="1867561"/>
            <a:ext cx="331523" cy="18288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0" name="Rectangle 29"/>
          <p:cNvSpPr/>
          <p:nvPr/>
        </p:nvSpPr>
        <p:spPr>
          <a:xfrm>
            <a:off x="8123695" y="6070600"/>
            <a:ext cx="1930400" cy="420564"/>
          </a:xfrm>
          <a:prstGeom prst="rect">
            <a:avLst/>
          </a:prstGeom>
          <a:noFill/>
        </p:spPr>
        <p:txBody>
          <a:bodyPr wrap="square">
            <a:spAutoFit/>
          </a:bodyPr>
          <a:lstStyle/>
          <a:p>
            <a:pPr algn="ctr"/>
            <a:r>
              <a:rPr lang="en-US" sz="2133" dirty="0">
                <a:solidFill>
                  <a:srgbClr val="000000"/>
                </a:solidFill>
                <a:latin typeface="Calibri"/>
                <a:cs typeface="Calibri"/>
              </a:rPr>
              <a:t>2008</a:t>
            </a:r>
          </a:p>
        </p:txBody>
      </p:sp>
      <p:cxnSp>
        <p:nvCxnSpPr>
          <p:cNvPr id="34" name="Straight Connector 33"/>
          <p:cNvCxnSpPr/>
          <p:nvPr/>
        </p:nvCxnSpPr>
        <p:spPr>
          <a:xfrm>
            <a:off x="9038095" y="5969000"/>
            <a:ext cx="0" cy="203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3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animBg="1"/>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1980s</a:t>
            </a:r>
          </a:p>
        </p:txBody>
      </p:sp>
      <p:pic>
        <p:nvPicPr>
          <p:cNvPr id="4" name="Picture 3"/>
          <p:cNvPicPr>
            <a:picLocks noChangeAspect="1"/>
          </p:cNvPicPr>
          <p:nvPr/>
        </p:nvPicPr>
        <p:blipFill rotWithShape="1">
          <a:blip r:embed="rId2"/>
          <a:srcRect t="29642" b="11507"/>
          <a:stretch/>
        </p:blipFill>
        <p:spPr>
          <a:xfrm>
            <a:off x="494923" y="1762009"/>
            <a:ext cx="11233398" cy="4716612"/>
          </a:xfrm>
          <a:prstGeom prst="rect">
            <a:avLst/>
          </a:prstGeom>
        </p:spPr>
      </p:pic>
    </p:spTree>
    <p:extLst>
      <p:ext uri="{BB962C8B-B14F-4D97-AF65-F5344CB8AC3E}">
        <p14:creationId xmlns:p14="http://schemas.microsoft.com/office/powerpoint/2010/main" val="78262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DFB6-FAE0-FC47-AD12-5AEF3925FAA7}"/>
              </a:ext>
            </a:extLst>
          </p:cNvPr>
          <p:cNvPicPr>
            <a:picLocks noChangeAspect="1"/>
          </p:cNvPicPr>
          <p:nvPr/>
        </p:nvPicPr>
        <p:blipFill rotWithShape="1">
          <a:blip r:embed="rId2"/>
          <a:srcRect t="19180" b="11090"/>
          <a:stretch/>
        </p:blipFill>
        <p:spPr>
          <a:xfrm>
            <a:off x="744165" y="1190159"/>
            <a:ext cx="10062073" cy="5313756"/>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1990s</a:t>
            </a:r>
          </a:p>
        </p:txBody>
      </p:sp>
    </p:spTree>
    <p:extLst>
      <p:ext uri="{BB962C8B-B14F-4D97-AF65-F5344CB8AC3E}">
        <p14:creationId xmlns:p14="http://schemas.microsoft.com/office/powerpoint/2010/main" val="104106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0CBA19-DACA-9C42-AD3B-B48F9889890C}"/>
              </a:ext>
            </a:extLst>
          </p:cNvPr>
          <p:cNvPicPr>
            <a:picLocks noChangeAspect="1"/>
          </p:cNvPicPr>
          <p:nvPr/>
        </p:nvPicPr>
        <p:blipFill rotWithShape="1">
          <a:blip r:embed="rId2"/>
          <a:srcRect t="20256" b="11961"/>
          <a:stretch/>
        </p:blipFill>
        <p:spPr>
          <a:xfrm>
            <a:off x="731049" y="1325683"/>
            <a:ext cx="10068842" cy="5314417"/>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2000s</a:t>
            </a:r>
          </a:p>
        </p:txBody>
      </p:sp>
    </p:spTree>
    <p:extLst>
      <p:ext uri="{BB962C8B-B14F-4D97-AF65-F5344CB8AC3E}">
        <p14:creationId xmlns:p14="http://schemas.microsoft.com/office/powerpoint/2010/main" val="45170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166E-EB10-6D4B-9F1D-890AD9D88EEA}"/>
              </a:ext>
            </a:extLst>
          </p:cNvPr>
          <p:cNvPicPr>
            <a:picLocks noChangeAspect="1"/>
          </p:cNvPicPr>
          <p:nvPr/>
        </p:nvPicPr>
        <p:blipFill rotWithShape="1">
          <a:blip r:embed="rId2"/>
          <a:srcRect t="24169" b="9355"/>
          <a:stretch/>
        </p:blipFill>
        <p:spPr>
          <a:xfrm>
            <a:off x="230561" y="1302867"/>
            <a:ext cx="10837138" cy="5196182"/>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2010s</a:t>
            </a:r>
          </a:p>
        </p:txBody>
      </p:sp>
    </p:spTree>
    <p:extLst>
      <p:ext uri="{BB962C8B-B14F-4D97-AF65-F5344CB8AC3E}">
        <p14:creationId xmlns:p14="http://schemas.microsoft.com/office/powerpoint/2010/main" val="2585014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4" name="Oval 3"/>
          <p:cNvSpPr/>
          <p:nvPr/>
        </p:nvSpPr>
        <p:spPr>
          <a:xfrm>
            <a:off x="1259840" y="1742440"/>
            <a:ext cx="9601200" cy="4160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64702" y="1747304"/>
            <a:ext cx="9601200" cy="416052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013200" y="1920240"/>
            <a:ext cx="4314001"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kern="1200" dirty="0">
                <a:solidFill>
                  <a:srgbClr val="C00000"/>
                </a:solidFill>
                <a:latin typeface="+mn-lt"/>
                <a:ea typeface="+mn-ea"/>
                <a:cs typeface="+mn-cs"/>
              </a:rPr>
              <a:t>Artificial Intelligence</a:t>
            </a:r>
          </a:p>
        </p:txBody>
      </p:sp>
      <p:sp>
        <p:nvSpPr>
          <p:cNvPr id="6" name="Oval 5"/>
          <p:cNvSpPr/>
          <p:nvPr/>
        </p:nvSpPr>
        <p:spPr>
          <a:xfrm>
            <a:off x="2660514" y="4146672"/>
            <a:ext cx="6882319" cy="1603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3140" y="4146672"/>
            <a:ext cx="3057247"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rgbClr val="C00000"/>
                </a:solidFill>
              </a:rPr>
              <a:t>Machine Learning</a:t>
            </a:r>
            <a:endParaRPr lang="en-US" sz="2800" kern="1200" dirty="0">
              <a:solidFill>
                <a:srgbClr val="C00000"/>
              </a:solidFill>
              <a:latin typeface="+mn-lt"/>
              <a:ea typeface="+mn-ea"/>
              <a:cs typeface="+mn-cs"/>
            </a:endParaRPr>
          </a:p>
        </p:txBody>
      </p:sp>
      <p:sp>
        <p:nvSpPr>
          <p:cNvPr id="8" name="Oval 7"/>
          <p:cNvSpPr/>
          <p:nvPr/>
        </p:nvSpPr>
        <p:spPr>
          <a:xfrm>
            <a:off x="3127225" y="4864891"/>
            <a:ext cx="5866427" cy="7428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69665" y="4899107"/>
            <a:ext cx="251863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rgbClr val="C00000"/>
                </a:solidFill>
              </a:rPr>
              <a:t>Deep Learning</a:t>
            </a:r>
            <a:endParaRPr lang="en-US" sz="2800" kern="1200" dirty="0">
              <a:solidFill>
                <a:srgbClr val="C00000"/>
              </a:solidFill>
              <a:latin typeface="+mn-lt"/>
              <a:ea typeface="+mn-ea"/>
              <a:cs typeface="+mn-cs"/>
            </a:endParaRPr>
          </a:p>
        </p:txBody>
      </p:sp>
      <p:sp>
        <p:nvSpPr>
          <p:cNvPr id="11" name="TextBox 10"/>
          <p:cNvSpPr txBox="1"/>
          <p:nvPr/>
        </p:nvSpPr>
        <p:spPr>
          <a:xfrm>
            <a:off x="4365930" y="2988094"/>
            <a:ext cx="3057632" cy="523220"/>
          </a:xfrm>
          <a:prstGeom prst="rect">
            <a:avLst/>
          </a:prstGeom>
          <a:noFill/>
        </p:spPr>
        <p:txBody>
          <a:bodyPr wrap="none" rtlCol="0">
            <a:spAutoFit/>
          </a:bodyPr>
          <a:lstStyle/>
          <a:p>
            <a:r>
              <a:rPr lang="en-US" sz="2800" dirty="0">
                <a:solidFill>
                  <a:srgbClr val="0070C0"/>
                </a:solidFill>
              </a:rPr>
              <a:t>Focus of this course</a:t>
            </a:r>
          </a:p>
        </p:txBody>
      </p:sp>
    </p:spTree>
    <p:extLst>
      <p:ext uri="{BB962C8B-B14F-4D97-AF65-F5344CB8AC3E}">
        <p14:creationId xmlns:p14="http://schemas.microsoft.com/office/powerpoint/2010/main" val="20136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Dan\AppData\Local\Microsoft\Windows\Temporary Internet Files\Content.IE5\KK20J42Q\AboutTheBrain.png"/>
          <p:cNvPicPr>
            <a:picLocks noChangeAspect="1" noChangeArrowheads="1"/>
          </p:cNvPicPr>
          <p:nvPr/>
        </p:nvPicPr>
        <p:blipFill rotWithShape="1">
          <a:blip r:embed="rId3" cstate="print"/>
          <a:srcRect r="11869"/>
          <a:stretch/>
        </p:blipFill>
        <p:spPr bwMode="auto">
          <a:xfrm>
            <a:off x="6705600" y="1524000"/>
            <a:ext cx="5462016" cy="4648200"/>
          </a:xfrm>
          <a:prstGeom prst="rect">
            <a:avLst/>
          </a:prstGeom>
          <a:noFill/>
        </p:spPr>
      </p:pic>
      <p:sp>
        <p:nvSpPr>
          <p:cNvPr id="25602" name="Rectangle 2"/>
          <p:cNvSpPr>
            <a:spLocks noGrp="1" noChangeArrowheads="1"/>
          </p:cNvSpPr>
          <p:nvPr>
            <p:ph type="title"/>
          </p:nvPr>
        </p:nvSpPr>
        <p:spPr/>
        <p:txBody>
          <a:bodyPr/>
          <a:lstStyle/>
          <a:p>
            <a:pPr eaLnBrk="1" hangingPunct="1"/>
            <a:r>
              <a:rPr lang="en-US">
                <a:solidFill>
                  <a:schemeClr val="tx1"/>
                </a:solidFill>
              </a:rPr>
              <a:t>Course Topics</a:t>
            </a:r>
          </a:p>
        </p:txBody>
      </p:sp>
      <p:sp>
        <p:nvSpPr>
          <p:cNvPr id="25603" name="Rectangle 3"/>
          <p:cNvSpPr>
            <a:spLocks noGrp="1" noChangeArrowheads="1"/>
          </p:cNvSpPr>
          <p:nvPr>
            <p:ph type="body" idx="1"/>
          </p:nvPr>
        </p:nvSpPr>
        <p:spPr>
          <a:xfrm>
            <a:off x="552099" y="994943"/>
            <a:ext cx="8229600" cy="4876800"/>
          </a:xfrm>
        </p:spPr>
        <p:txBody>
          <a:bodyPr/>
          <a:lstStyle/>
          <a:p>
            <a:pPr eaLnBrk="1" hangingPunct="1">
              <a:lnSpc>
                <a:spcPct val="90000"/>
              </a:lnSpc>
            </a:pPr>
            <a:r>
              <a:rPr lang="en-US" dirty="0"/>
              <a:t>Part I: Making Decisions</a:t>
            </a:r>
          </a:p>
          <a:p>
            <a:pPr lvl="1" eaLnBrk="1" hangingPunct="1">
              <a:lnSpc>
                <a:spcPct val="90000"/>
              </a:lnSpc>
            </a:pPr>
            <a:r>
              <a:rPr lang="en-US" dirty="0"/>
              <a:t>Fast search / planning</a:t>
            </a:r>
          </a:p>
          <a:p>
            <a:pPr lvl="1" eaLnBrk="1" hangingPunct="1">
              <a:lnSpc>
                <a:spcPct val="90000"/>
              </a:lnSpc>
            </a:pPr>
            <a:r>
              <a:rPr lang="en-US" dirty="0"/>
              <a:t>Constraint satisfaction and optimization</a:t>
            </a:r>
          </a:p>
          <a:p>
            <a:pPr lvl="1" eaLnBrk="1" hangingPunct="1">
              <a:lnSpc>
                <a:spcPct val="90000"/>
              </a:lnSpc>
            </a:pPr>
            <a:r>
              <a:rPr lang="en-US" dirty="0"/>
              <a:t>Adversarial and uncertain search</a:t>
            </a:r>
          </a:p>
          <a:p>
            <a:pPr lvl="1" eaLnBrk="1" hangingPunct="1">
              <a:lnSpc>
                <a:spcPct val="90000"/>
              </a:lnSpc>
            </a:pPr>
            <a:r>
              <a:rPr lang="en-US" dirty="0"/>
              <a:t>Logic</a:t>
            </a:r>
          </a:p>
          <a:p>
            <a:pPr eaLnBrk="1" hangingPunct="1">
              <a:lnSpc>
                <a:spcPct val="90000"/>
              </a:lnSpc>
            </a:pPr>
            <a:r>
              <a:rPr lang="en-US" dirty="0"/>
              <a:t>Part II: Reasoning under Uncertainty</a:t>
            </a:r>
          </a:p>
          <a:p>
            <a:pPr lvl="1" eaLnBrk="1" hangingPunct="1">
              <a:lnSpc>
                <a:spcPct val="90000"/>
              </a:lnSpc>
            </a:pPr>
            <a:r>
              <a:rPr lang="en-US" dirty="0"/>
              <a:t>Reinforcement learning</a:t>
            </a:r>
          </a:p>
          <a:p>
            <a:pPr lvl="1" eaLnBrk="1" hangingPunct="1">
              <a:lnSpc>
                <a:spcPct val="90000"/>
              </a:lnSpc>
            </a:pPr>
            <a:r>
              <a:rPr lang="en-US" dirty="0"/>
              <a:t>Bayes’ nets</a:t>
            </a:r>
          </a:p>
          <a:p>
            <a:pPr lvl="1" eaLnBrk="1" hangingPunct="1">
              <a:lnSpc>
                <a:spcPct val="90000"/>
              </a:lnSpc>
            </a:pPr>
            <a:r>
              <a:rPr lang="en-US" dirty="0"/>
              <a:t>Game theory</a:t>
            </a:r>
          </a:p>
          <a:p>
            <a:pPr lvl="1" eaLnBrk="1" hangingPunct="1">
              <a:lnSpc>
                <a:spcPct val="90000"/>
              </a:lnSpc>
            </a:pPr>
            <a:r>
              <a:rPr lang="en-US" dirty="0"/>
              <a:t>Human compatible AI</a:t>
            </a:r>
          </a:p>
          <a:p>
            <a:pPr eaLnBrk="1" hangingPunct="1">
              <a:lnSpc>
                <a:spcPct val="90000"/>
              </a:lnSpc>
            </a:pPr>
            <a:r>
              <a:rPr lang="en-US" dirty="0"/>
              <a:t>Throughout</a:t>
            </a:r>
          </a:p>
          <a:p>
            <a:pPr lvl="1" eaLnBrk="1" hangingPunct="1">
              <a:lnSpc>
                <a:spcPct val="90000"/>
              </a:lnSpc>
            </a:pPr>
            <a:r>
              <a:rPr lang="en-US" dirty="0"/>
              <a:t>Representation and reasoning</a:t>
            </a:r>
          </a:p>
        </p:txBody>
      </p:sp>
    </p:spTree>
    <p:extLst>
      <p:ext uri="{BB962C8B-B14F-4D97-AF65-F5344CB8AC3E}">
        <p14:creationId xmlns:p14="http://schemas.microsoft.com/office/powerpoint/2010/main" val="334770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p>
        </p:txBody>
      </p:sp>
      <p:sp>
        <p:nvSpPr>
          <p:cNvPr id="3" name="Content Placeholder 2"/>
          <p:cNvSpPr>
            <a:spLocks noGrp="1"/>
          </p:cNvSpPr>
          <p:nvPr>
            <p:ph idx="1"/>
          </p:nvPr>
        </p:nvSpPr>
        <p:spPr>
          <a:xfrm>
            <a:off x="552099" y="1113178"/>
            <a:ext cx="7132752" cy="2039539"/>
          </a:xfrm>
        </p:spPr>
        <p:txBody>
          <a:bodyPr/>
          <a:lstStyle/>
          <a:p>
            <a:pPr marL="457200" indent="-457200">
              <a:buFont typeface="Arial" panose="020B0604020202020204" pitchFamily="34" charset="0"/>
              <a:buChar char="•"/>
            </a:pPr>
            <a:r>
              <a:rPr lang="en-US" dirty="0"/>
              <a:t>Language, vision, robotics, games, …</a:t>
            </a:r>
          </a:p>
          <a:p>
            <a:pPr marL="457200" indent="-457200">
              <a:buFont typeface="Arial" panose="020B0604020202020204" pitchFamily="34" charset="0"/>
              <a:buChar char="•"/>
            </a:pPr>
            <a:r>
              <a:rPr lang="en-US" dirty="0"/>
              <a:t>Super-human performance in various tasks</a:t>
            </a:r>
          </a:p>
          <a:p>
            <a:pPr marL="457200" indent="-457200">
              <a:buFont typeface="Arial" panose="020B0604020202020204" pitchFamily="34" charset="0"/>
              <a:buChar char="•"/>
            </a:pPr>
            <a:r>
              <a:rPr lang="en-US" dirty="0"/>
              <a:t>AI for Social Good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686A910B-8D97-4C48-8AD5-3D3711CDD77D}"/>
              </a:ext>
            </a:extLst>
          </p:cNvPr>
          <p:cNvPicPr>
            <a:picLocks noChangeAspect="1"/>
          </p:cNvPicPr>
          <p:nvPr/>
        </p:nvPicPr>
        <p:blipFill>
          <a:blip r:embed="rId4"/>
          <a:stretch>
            <a:fillRect/>
          </a:stretch>
        </p:blipFill>
        <p:spPr>
          <a:xfrm>
            <a:off x="8407855" y="140205"/>
            <a:ext cx="3350952" cy="22786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656" y="2548939"/>
            <a:ext cx="3657600" cy="2434337"/>
          </a:xfrm>
          <a:prstGeom prst="rect">
            <a:avLst/>
          </a:prstGeom>
        </p:spPr>
      </p:pic>
      <p:sp>
        <p:nvSpPr>
          <p:cNvPr id="6" name="TextBox 5"/>
          <p:cNvSpPr txBox="1"/>
          <p:nvPr/>
        </p:nvSpPr>
        <p:spPr>
          <a:xfrm>
            <a:off x="8356816" y="5063539"/>
            <a:ext cx="3647152" cy="369332"/>
          </a:xfrm>
          <a:prstGeom prst="rect">
            <a:avLst/>
          </a:prstGeom>
          <a:noFill/>
        </p:spPr>
        <p:txBody>
          <a:bodyPr wrap="none" rtlCol="0">
            <a:spAutoFit/>
          </a:bodyPr>
          <a:lstStyle/>
          <a:p>
            <a:r>
              <a:rPr lang="en-US" dirty="0" err="1"/>
              <a:t>Libratus</a:t>
            </a:r>
            <a:r>
              <a:rPr lang="en-US" dirty="0"/>
              <a:t> (Poker, January 2017)</a:t>
            </a:r>
          </a:p>
        </p:txBody>
      </p:sp>
      <p:pic>
        <p:nvPicPr>
          <p:cNvPr id="7" name="Picture 6">
            <a:extLst>
              <a:ext uri="{FF2B5EF4-FFF2-40B4-BE49-F238E27FC236}">
                <a16:creationId xmlns:a16="http://schemas.microsoft.com/office/drawing/2014/main" id="{96E7A86B-BDEF-E64F-8332-3693A86D9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339" y="4001805"/>
            <a:ext cx="2635843" cy="2635843"/>
          </a:xfrm>
          <a:prstGeom prst="roundRect">
            <a:avLst/>
          </a:prstGeom>
        </p:spPr>
      </p:pic>
      <p:pic>
        <p:nvPicPr>
          <p:cNvPr id="8" name="Picture 7">
            <a:extLst>
              <a:ext uri="{FF2B5EF4-FFF2-40B4-BE49-F238E27FC236}">
                <a16:creationId xmlns:a16="http://schemas.microsoft.com/office/drawing/2014/main" id="{ACEB7477-0BA1-614E-9E3D-532DE7EF5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8046" y="5589583"/>
            <a:ext cx="1307183" cy="1048065"/>
          </a:xfrm>
          <a:prstGeom prst="roundRect">
            <a:avLst/>
          </a:prstGeom>
          <a:effectLst/>
        </p:spPr>
      </p:pic>
      <p:pic>
        <p:nvPicPr>
          <p:cNvPr id="9" name="Ferry escort.wmv">
            <a:hlinkClick r:id="" action="ppaction://media"/>
            <a:extLst>
              <a:ext uri="{FF2B5EF4-FFF2-40B4-BE49-F238E27FC236}">
                <a16:creationId xmlns:a16="http://schemas.microsoft.com/office/drawing/2014/main" id="{A0996ECA-1633-B84D-9CAF-AC059BB6CE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534" t="13348" r="1445" b="13296"/>
          <a:stretch/>
        </p:blipFill>
        <p:spPr>
          <a:xfrm>
            <a:off x="436870" y="3270952"/>
            <a:ext cx="4959152" cy="2789523"/>
          </a:xfrm>
          <a:prstGeom prst="rect">
            <a:avLst/>
          </a:prstGeom>
        </p:spPr>
      </p:pic>
    </p:spTree>
    <p:extLst>
      <p:ext uri="{BB962C8B-B14F-4D97-AF65-F5344CB8AC3E}">
        <p14:creationId xmlns:p14="http://schemas.microsoft.com/office/powerpoint/2010/main" val="36856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Machine Learning Works</a:t>
            </a:r>
          </a:p>
        </p:txBody>
      </p:sp>
      <p:sp>
        <p:nvSpPr>
          <p:cNvPr id="3" name="Content Placeholder 2"/>
          <p:cNvSpPr>
            <a:spLocks noGrp="1"/>
          </p:cNvSpPr>
          <p:nvPr>
            <p:ph idx="1"/>
          </p:nvPr>
        </p:nvSpPr>
        <p:spPr/>
        <p:txBody>
          <a:bodyPr/>
          <a:lstStyle/>
          <a:p>
            <a:r>
              <a:rPr lang="en-US" dirty="0"/>
              <a:t>While it is NOT the focus of this course, a brief introduction may help</a:t>
            </a:r>
          </a:p>
        </p:txBody>
      </p:sp>
      <p:pic>
        <p:nvPicPr>
          <p:cNvPr id="4" name="Picture 3">
            <a:extLst>
              <a:ext uri="{FF2B5EF4-FFF2-40B4-BE49-F238E27FC236}">
                <a16:creationId xmlns:a16="http://schemas.microsoft.com/office/drawing/2014/main" id="{5D87D8D1-FFAD-F742-B283-E5A80AE0C91C}"/>
              </a:ext>
            </a:extLst>
          </p:cNvPr>
          <p:cNvPicPr>
            <a:picLocks noChangeAspect="1"/>
          </p:cNvPicPr>
          <p:nvPr/>
        </p:nvPicPr>
        <p:blipFill>
          <a:blip r:embed="rId2"/>
          <a:stretch>
            <a:fillRect/>
          </a:stretch>
        </p:blipFill>
        <p:spPr>
          <a:xfrm>
            <a:off x="3103123" y="2621439"/>
            <a:ext cx="5953423" cy="3968948"/>
          </a:xfrm>
          <a:prstGeom prst="rect">
            <a:avLst/>
          </a:prstGeom>
        </p:spPr>
      </p:pic>
    </p:spTree>
    <p:extLst>
      <p:ext uri="{BB962C8B-B14F-4D97-AF65-F5344CB8AC3E}">
        <p14:creationId xmlns:p14="http://schemas.microsoft.com/office/powerpoint/2010/main" val="2121882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a:t>
            </a:r>
          </a:p>
        </p:txBody>
      </p:sp>
      <p:pic>
        <p:nvPicPr>
          <p:cNvPr id="4" name="Picture 3">
            <a:extLst>
              <a:ext uri="{FF2B5EF4-FFF2-40B4-BE49-F238E27FC236}">
                <a16:creationId xmlns:a16="http://schemas.microsoft.com/office/drawing/2014/main" id="{82F8DD0B-9512-EC4F-98F5-E07DC6C4EBE4}"/>
              </a:ext>
            </a:extLst>
          </p:cNvPr>
          <p:cNvPicPr>
            <a:picLocks noChangeAspect="1"/>
          </p:cNvPicPr>
          <p:nvPr/>
        </p:nvPicPr>
        <p:blipFill>
          <a:blip r:embed="rId2"/>
          <a:stretch>
            <a:fillRect/>
          </a:stretch>
        </p:blipFill>
        <p:spPr>
          <a:xfrm>
            <a:off x="2311543" y="1568826"/>
            <a:ext cx="7200946" cy="470957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0F18F6A-1CD0-584F-B75E-BA414925D727}"/>
                  </a:ext>
                </a:extLst>
              </p:cNvPr>
              <p:cNvSpPr txBox="1"/>
              <p:nvPr/>
            </p:nvSpPr>
            <p:spPr>
              <a:xfrm>
                <a:off x="3241903" y="1639407"/>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111</m:t>
                          </m:r>
                        </m:sub>
                      </m:sSub>
                    </m:oMath>
                  </m:oMathPara>
                </a14:m>
                <a:endParaRPr lang="en-US" sz="2400" kern="1200" dirty="0">
                  <a:solidFill>
                    <a:schemeClr val="tx1"/>
                  </a:solidFill>
                  <a:latin typeface="+mn-lt"/>
                  <a:ea typeface="+mn-ea"/>
                  <a:cs typeface="+mn-cs"/>
                </a:endParaRPr>
              </a:p>
            </p:txBody>
          </p:sp>
        </mc:Choice>
        <mc:Fallback xmlns="">
          <p:sp>
            <p:nvSpPr>
              <p:cNvPr id="5" name="TextBox 4">
                <a:extLst>
                  <a:ext uri="{FF2B5EF4-FFF2-40B4-BE49-F238E27FC236}">
                    <a16:creationId xmlns:a16="http://schemas.microsoft.com/office/drawing/2014/main" xmlns:a14="http://schemas.microsoft.com/office/drawing/2010/main" xmlns="" id="{D0F18F6A-1CD0-584F-B75E-BA414925D727}"/>
                  </a:ext>
                </a:extLst>
              </p:cNvPr>
              <p:cNvSpPr txBox="1">
                <a:spLocks noRot="1" noChangeAspect="1" noMove="1" noResize="1" noEditPoints="1" noAdjustHandles="1" noChangeArrowheads="1" noChangeShapeType="1" noTextEdit="1"/>
              </p:cNvSpPr>
              <p:nvPr/>
            </p:nvSpPr>
            <p:spPr>
              <a:xfrm>
                <a:off x="3241903" y="1639407"/>
                <a:ext cx="982448"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048E46C-B22B-7A4B-8B55-F6F131CF8BC3}"/>
                  </a:ext>
                </a:extLst>
              </p:cNvPr>
              <p:cNvSpPr txBox="1"/>
              <p:nvPr/>
            </p:nvSpPr>
            <p:spPr>
              <a:xfrm>
                <a:off x="3313772" y="4765954"/>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134</m:t>
                          </m:r>
                        </m:sub>
                      </m:sSub>
                    </m:oMath>
                  </m:oMathPara>
                </a14:m>
                <a:endParaRPr lang="en-US" sz="2400" kern="1200" dirty="0">
                  <a:solidFill>
                    <a:schemeClr val="tx1"/>
                  </a:solidFill>
                  <a:latin typeface="+mn-lt"/>
                  <a:ea typeface="+mn-ea"/>
                  <a:cs typeface="+mn-cs"/>
                </a:endParaRPr>
              </a:p>
            </p:txBody>
          </p:sp>
        </mc:Choice>
        <mc:Fallback xmlns="">
          <p:sp>
            <p:nvSpPr>
              <p:cNvPr id="6" name="TextBox 5">
                <a:extLst>
                  <a:ext uri="{FF2B5EF4-FFF2-40B4-BE49-F238E27FC236}">
                    <a16:creationId xmlns:a16="http://schemas.microsoft.com/office/drawing/2014/main" xmlns:a14="http://schemas.microsoft.com/office/drawing/2010/main" xmlns="" id="{D048E46C-B22B-7A4B-8B55-F6F131CF8BC3}"/>
                  </a:ext>
                </a:extLst>
              </p:cNvPr>
              <p:cNvSpPr txBox="1">
                <a:spLocks noRot="1" noChangeAspect="1" noMove="1" noResize="1" noEditPoints="1" noAdjustHandles="1" noChangeArrowheads="1" noChangeShapeType="1" noTextEdit="1"/>
              </p:cNvSpPr>
              <p:nvPr/>
            </p:nvSpPr>
            <p:spPr>
              <a:xfrm>
                <a:off x="3313772" y="4765954"/>
                <a:ext cx="982448"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6FAFE0A-D9A2-8A41-887F-D87BBB2CFB91}"/>
                  </a:ext>
                </a:extLst>
              </p:cNvPr>
              <p:cNvSpPr txBox="1"/>
              <p:nvPr/>
            </p:nvSpPr>
            <p:spPr>
              <a:xfrm>
                <a:off x="5336994" y="1489620"/>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211</m:t>
                          </m:r>
                        </m:sub>
                      </m:sSub>
                    </m:oMath>
                  </m:oMathPara>
                </a14:m>
                <a:endParaRPr lang="en-US" sz="2400" kern="1200" dirty="0">
                  <a:solidFill>
                    <a:schemeClr val="tx1"/>
                  </a:solidFill>
                  <a:latin typeface="+mn-lt"/>
                  <a:ea typeface="+mn-ea"/>
                  <a:cs typeface="+mn-cs"/>
                </a:endParaRPr>
              </a:p>
            </p:txBody>
          </p:sp>
        </mc:Choice>
        <mc:Fallback xmlns="">
          <p:sp>
            <p:nvSpPr>
              <p:cNvPr id="7" name="TextBox 6">
                <a:extLst>
                  <a:ext uri="{FF2B5EF4-FFF2-40B4-BE49-F238E27FC236}">
                    <a16:creationId xmlns:a16="http://schemas.microsoft.com/office/drawing/2014/main" xmlns:a14="http://schemas.microsoft.com/office/drawing/2010/main" xmlns="" id="{96FAFE0A-D9A2-8A41-887F-D87BBB2CFB91}"/>
                  </a:ext>
                </a:extLst>
              </p:cNvPr>
              <p:cNvSpPr txBox="1">
                <a:spLocks noRot="1" noChangeAspect="1" noMove="1" noResize="1" noEditPoints="1" noAdjustHandles="1" noChangeArrowheads="1" noChangeShapeType="1" noTextEdit="1"/>
              </p:cNvSpPr>
              <p:nvPr/>
            </p:nvSpPr>
            <p:spPr>
              <a:xfrm>
                <a:off x="5336994" y="1489620"/>
                <a:ext cx="982448"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C8BE84D-3BB6-5D4F-A81C-C3259E630283}"/>
                  </a:ext>
                </a:extLst>
              </p:cNvPr>
              <p:cNvSpPr txBox="1"/>
              <p:nvPr/>
            </p:nvSpPr>
            <p:spPr>
              <a:xfrm>
                <a:off x="5336994" y="5106770"/>
                <a:ext cx="990720"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244</m:t>
                          </m:r>
                        </m:sub>
                      </m:sSub>
                    </m:oMath>
                  </m:oMathPara>
                </a14:m>
                <a:endParaRPr lang="en-US" sz="2400" kern="1200" dirty="0">
                  <a:solidFill>
                    <a:schemeClr val="tx1"/>
                  </a:solidFill>
                  <a:latin typeface="+mn-lt"/>
                  <a:ea typeface="+mn-ea"/>
                  <a:cs typeface="+mn-cs"/>
                </a:endParaRPr>
              </a:p>
            </p:txBody>
          </p:sp>
        </mc:Choice>
        <mc:Fallback xmlns="">
          <p:sp>
            <p:nvSpPr>
              <p:cNvPr id="8" name="TextBox 7">
                <a:extLst>
                  <a:ext uri="{FF2B5EF4-FFF2-40B4-BE49-F238E27FC236}">
                    <a16:creationId xmlns:a16="http://schemas.microsoft.com/office/drawing/2014/main" xmlns:a14="http://schemas.microsoft.com/office/drawing/2010/main" xmlns="" id="{8C8BE84D-3BB6-5D4F-A81C-C3259E630283}"/>
                  </a:ext>
                </a:extLst>
              </p:cNvPr>
              <p:cNvSpPr txBox="1">
                <a:spLocks noRot="1" noChangeAspect="1" noMove="1" noResize="1" noEditPoints="1" noAdjustHandles="1" noChangeArrowheads="1" noChangeShapeType="1" noTextEdit="1"/>
              </p:cNvSpPr>
              <p:nvPr/>
            </p:nvSpPr>
            <p:spPr>
              <a:xfrm>
                <a:off x="5336994" y="5106770"/>
                <a:ext cx="990720"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32E548-0E86-5342-875F-489642F1B2A5}"/>
                  </a:ext>
                </a:extLst>
              </p:cNvPr>
              <p:cNvSpPr txBox="1"/>
              <p:nvPr/>
            </p:nvSpPr>
            <p:spPr>
              <a:xfrm>
                <a:off x="7572924" y="2230721"/>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311</m:t>
                          </m:r>
                        </m:sub>
                      </m:sSub>
                    </m:oMath>
                  </m:oMathPara>
                </a14:m>
                <a:endParaRPr lang="en-US" sz="2400" kern="1200" dirty="0">
                  <a:solidFill>
                    <a:schemeClr val="tx1"/>
                  </a:solidFill>
                  <a:latin typeface="+mn-lt"/>
                  <a:ea typeface="+mn-ea"/>
                  <a:cs typeface="+mn-cs"/>
                </a:endParaRPr>
              </a:p>
            </p:txBody>
          </p:sp>
        </mc:Choice>
        <mc:Fallback xmlns="">
          <p:sp>
            <p:nvSpPr>
              <p:cNvPr id="9" name="TextBox 8">
                <a:extLst>
                  <a:ext uri="{FF2B5EF4-FFF2-40B4-BE49-F238E27FC236}">
                    <a16:creationId xmlns:a16="http://schemas.microsoft.com/office/drawing/2014/main" xmlns:a14="http://schemas.microsoft.com/office/drawing/2010/main" xmlns="" id="{6A32E548-0E86-5342-875F-489642F1B2A5}"/>
                  </a:ext>
                </a:extLst>
              </p:cNvPr>
              <p:cNvSpPr txBox="1">
                <a:spLocks noRot="1" noChangeAspect="1" noMove="1" noResize="1" noEditPoints="1" noAdjustHandles="1" noChangeArrowheads="1" noChangeShapeType="1" noTextEdit="1"/>
              </p:cNvSpPr>
              <p:nvPr/>
            </p:nvSpPr>
            <p:spPr>
              <a:xfrm>
                <a:off x="7572924" y="2230721"/>
                <a:ext cx="982448"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5126CC7-344F-384D-BDDF-2F233149C19C}"/>
                  </a:ext>
                </a:extLst>
              </p:cNvPr>
              <p:cNvSpPr txBox="1"/>
              <p:nvPr/>
            </p:nvSpPr>
            <p:spPr>
              <a:xfrm>
                <a:off x="7572924" y="4504344"/>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341</m:t>
                          </m:r>
                        </m:sub>
                      </m:sSub>
                    </m:oMath>
                  </m:oMathPara>
                </a14:m>
                <a:endParaRPr lang="en-US" sz="2400" kern="1200" dirty="0">
                  <a:solidFill>
                    <a:schemeClr val="tx1"/>
                  </a:solidFill>
                  <a:latin typeface="+mn-lt"/>
                  <a:ea typeface="+mn-ea"/>
                  <a:cs typeface="+mn-cs"/>
                </a:endParaRPr>
              </a:p>
            </p:txBody>
          </p:sp>
        </mc:Choice>
        <mc:Fallback xmlns="">
          <p:sp>
            <p:nvSpPr>
              <p:cNvPr id="10" name="TextBox 9">
                <a:extLst>
                  <a:ext uri="{FF2B5EF4-FFF2-40B4-BE49-F238E27FC236}">
                    <a16:creationId xmlns:a16="http://schemas.microsoft.com/office/drawing/2014/main" xmlns:a14="http://schemas.microsoft.com/office/drawing/2010/main" xmlns="" id="{65126CC7-344F-384D-BDDF-2F233149C19C}"/>
                  </a:ext>
                </a:extLst>
              </p:cNvPr>
              <p:cNvSpPr txBox="1">
                <a:spLocks noRot="1" noChangeAspect="1" noMove="1" noResize="1" noEditPoints="1" noAdjustHandles="1" noChangeArrowheads="1" noChangeShapeType="1" noTextEdit="1"/>
              </p:cNvSpPr>
              <p:nvPr/>
            </p:nvSpPr>
            <p:spPr>
              <a:xfrm>
                <a:off x="7572924" y="4504344"/>
                <a:ext cx="982448" cy="523220"/>
              </a:xfrm>
              <a:prstGeom prst="rect">
                <a:avLst/>
              </a:prstGeom>
              <a:blipFill rotWithShape="0">
                <a:blip r:embed="rId8"/>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D08D58B-F49E-5D40-A7F5-BDB9FAC5A978}"/>
              </a:ext>
            </a:extLst>
          </p:cNvPr>
          <p:cNvSpPr txBox="1"/>
          <p:nvPr/>
        </p:nvSpPr>
        <p:spPr>
          <a:xfrm>
            <a:off x="426980" y="2230721"/>
            <a:ext cx="184601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a:solidFill>
                  <a:schemeClr val="tx1"/>
                </a:solidFill>
                <a:latin typeface="+mn-lt"/>
                <a:ea typeface="+mn-ea"/>
                <a:cs typeface="+mn-cs"/>
              </a:rPr>
              <a:t>#bedrooms</a:t>
            </a:r>
            <a:endParaRPr lang="en-US" sz="2800" kern="1200" dirty="0">
              <a:solidFill>
                <a:schemeClr val="tx1"/>
              </a:solidFill>
              <a:latin typeface="+mn-lt"/>
              <a:ea typeface="+mn-ea"/>
              <a:cs typeface="+mn-cs"/>
            </a:endParaRPr>
          </a:p>
        </p:txBody>
      </p:sp>
      <p:sp>
        <p:nvSpPr>
          <p:cNvPr id="12" name="TextBox 11">
            <a:extLst>
              <a:ext uri="{FF2B5EF4-FFF2-40B4-BE49-F238E27FC236}">
                <a16:creationId xmlns:a16="http://schemas.microsoft.com/office/drawing/2014/main" id="{9E798858-9F93-1B4F-A336-CB254ADCF4BC}"/>
              </a:ext>
            </a:extLst>
          </p:cNvPr>
          <p:cNvSpPr txBox="1"/>
          <p:nvPr/>
        </p:nvSpPr>
        <p:spPr>
          <a:xfrm>
            <a:off x="426980" y="3167390"/>
            <a:ext cx="195649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a:solidFill>
                  <a:schemeClr val="tx1"/>
                </a:solidFill>
                <a:latin typeface="+mn-lt"/>
                <a:ea typeface="+mn-ea"/>
                <a:cs typeface="+mn-cs"/>
              </a:rPr>
              <a:t>#bathrooms</a:t>
            </a:r>
            <a:endParaRPr lang="en-US" sz="2800" kern="1200" dirty="0">
              <a:solidFill>
                <a:schemeClr val="tx1"/>
              </a:solidFill>
              <a:latin typeface="+mn-lt"/>
              <a:ea typeface="+mn-ea"/>
              <a:cs typeface="+mn-cs"/>
            </a:endParaRPr>
          </a:p>
        </p:txBody>
      </p:sp>
      <p:sp>
        <p:nvSpPr>
          <p:cNvPr id="13" name="TextBox 12">
            <a:extLst>
              <a:ext uri="{FF2B5EF4-FFF2-40B4-BE49-F238E27FC236}">
                <a16:creationId xmlns:a16="http://schemas.microsoft.com/office/drawing/2014/main" id="{BDF45A56-A348-4C41-B915-9A84CFA6526A}"/>
              </a:ext>
            </a:extLst>
          </p:cNvPr>
          <p:cNvSpPr txBox="1"/>
          <p:nvPr/>
        </p:nvSpPr>
        <p:spPr>
          <a:xfrm>
            <a:off x="1342206" y="4248974"/>
            <a:ext cx="744114"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err="1">
                <a:solidFill>
                  <a:schemeClr val="tx1"/>
                </a:solidFill>
                <a:latin typeface="+mn-lt"/>
                <a:ea typeface="+mn-ea"/>
                <a:cs typeface="+mn-cs"/>
              </a:rPr>
              <a:t>sqft</a:t>
            </a:r>
            <a:endParaRPr lang="en-US" sz="2800" kern="1200" dirty="0">
              <a:solidFill>
                <a:schemeClr val="tx1"/>
              </a:solidFill>
              <a:latin typeface="+mn-lt"/>
              <a:ea typeface="+mn-ea"/>
              <a:cs typeface="+mn-cs"/>
            </a:endParaRPr>
          </a:p>
        </p:txBody>
      </p:sp>
      <p:sp>
        <p:nvSpPr>
          <p:cNvPr id="14" name="TextBox 13">
            <a:extLst>
              <a:ext uri="{FF2B5EF4-FFF2-40B4-BE49-F238E27FC236}">
                <a16:creationId xmlns:a16="http://schemas.microsoft.com/office/drawing/2014/main" id="{812EF87A-574A-074A-B9EA-4A4AD575DE94}"/>
              </a:ext>
            </a:extLst>
          </p:cNvPr>
          <p:cNvSpPr txBox="1"/>
          <p:nvPr/>
        </p:nvSpPr>
        <p:spPr>
          <a:xfrm>
            <a:off x="8476936" y="3725754"/>
            <a:ext cx="214819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a:solidFill>
                  <a:schemeClr val="tx1"/>
                </a:solidFill>
                <a:latin typeface="+mn-lt"/>
                <a:ea typeface="+mn-ea"/>
                <a:cs typeface="+mn-cs"/>
              </a:rPr>
              <a:t>House</a:t>
            </a:r>
            <a:r>
              <a:rPr lang="zh-CN" altLang="en-US" sz="2800" kern="1200" dirty="0">
                <a:solidFill>
                  <a:schemeClr val="tx1"/>
                </a:solidFill>
                <a:latin typeface="+mn-lt"/>
                <a:ea typeface="+mn-ea"/>
                <a:cs typeface="+mn-cs"/>
              </a:rPr>
              <a:t> </a:t>
            </a:r>
            <a:r>
              <a:rPr lang="en-US" altLang="zh-CN" sz="2800" kern="1200" dirty="0">
                <a:solidFill>
                  <a:schemeClr val="tx1"/>
                </a:solidFill>
                <a:latin typeface="+mn-lt"/>
                <a:ea typeface="+mn-ea"/>
                <a:cs typeface="+mn-cs"/>
              </a:rPr>
              <a:t>price</a:t>
            </a: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311404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https://www.cs.cmu.edu/~15281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 </a:t>
            </a:r>
            <a:r>
              <a:rPr lang="en-US" dirty="0">
                <a:hlinkClick r:id="rId5"/>
              </a:rPr>
              <a:t>piazza.com</a:t>
            </a:r>
            <a:endParaRPr lang="en-US" dirty="0"/>
          </a:p>
          <a:p>
            <a:r>
              <a:rPr lang="en-US" dirty="0"/>
              <a:t>E-mail: </a:t>
            </a:r>
            <a:r>
              <a:rPr lang="en-US" dirty="0">
                <a:hlinkClick r:id="rId6"/>
              </a:rPr>
              <a:t>feifang@cmu.edu</a:t>
            </a:r>
            <a:endParaRPr lang="en-US" dirty="0"/>
          </a:p>
          <a:p>
            <a:r>
              <a:rPr lang="en-US" dirty="0"/>
              <a:t>	  </a:t>
            </a:r>
            <a:r>
              <a:rPr lang="en-US" dirty="0">
                <a:hlinkClick r:id="rId7"/>
              </a:rPr>
              <a:t>pvirtue@cmu.edu</a:t>
            </a:r>
            <a:endParaRPr lang="en-US" dirty="0"/>
          </a:p>
          <a:p>
            <a:endParaRPr lang="en-US" sz="2000" dirty="0"/>
          </a:p>
          <a:p>
            <a:r>
              <a:rPr lang="en-US" dirty="0"/>
              <a:t>Prerequisites/Corequisites</a:t>
            </a:r>
          </a:p>
          <a:p>
            <a:r>
              <a:rPr lang="en-US" dirty="0"/>
              <a:t>Course Scope</a:t>
            </a:r>
          </a:p>
          <a:p>
            <a:endParaRPr lang="en-US" dirty="0"/>
          </a:p>
        </p:txBody>
      </p:sp>
      <p:pic>
        <p:nvPicPr>
          <p:cNvPr id="5" name="Picture 4"/>
          <p:cNvPicPr>
            <a:picLocks noChangeAspect="1"/>
          </p:cNvPicPr>
          <p:nvPr/>
        </p:nvPicPr>
        <p:blipFill>
          <a:blip r:embed="rId8"/>
          <a:stretch>
            <a:fillRect/>
          </a:stretch>
        </p:blipFill>
        <p:spPr>
          <a:xfrm>
            <a:off x="5385612" y="384184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612"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5265196" y="2922931"/>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5E21D543-5ED2-4AAA-884D-9E62137D7C83}"/>
                  </a:ext>
                </a:extLst>
              </p14:cNvPr>
              <p14:cNvContentPartPr/>
              <p14:nvPr/>
            </p14:nvContentPartPr>
            <p14:xfrm>
              <a:off x="6106320" y="5228280"/>
              <a:ext cx="4368960" cy="1265040"/>
            </p14:xfrm>
          </p:contentPart>
        </mc:Choice>
        <mc:Fallback xmlns="">
          <p:pic>
            <p:nvPicPr>
              <p:cNvPr id="4" name="Ink 3">
                <a:extLst>
                  <a:ext uri="{FF2B5EF4-FFF2-40B4-BE49-F238E27FC236}">
                    <a16:creationId xmlns:a16="http://schemas.microsoft.com/office/drawing/2014/main" id="{5E21D543-5ED2-4AAA-884D-9E62137D7C83}"/>
                  </a:ext>
                </a:extLst>
              </p:cNvPr>
              <p:cNvPicPr/>
              <p:nvPr/>
            </p:nvPicPr>
            <p:blipFill>
              <a:blip r:embed="rId12"/>
              <a:stretch>
                <a:fillRect/>
              </a:stretch>
            </p:blipFill>
            <p:spPr>
              <a:xfrm>
                <a:off x="6096960" y="5218920"/>
                <a:ext cx="4387680" cy="1283760"/>
              </a:xfrm>
              <a:prstGeom prst="rect">
                <a:avLst/>
              </a:prstGeom>
            </p:spPr>
          </p:pic>
        </mc:Fallback>
      </mc:AlternateContent>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p>
        </p:txBody>
      </p:sp>
      <p:pic>
        <p:nvPicPr>
          <p:cNvPr id="4" name="Picture 3">
            <a:extLst>
              <a:ext uri="{FF2B5EF4-FFF2-40B4-BE49-F238E27FC236}">
                <a16:creationId xmlns:a16="http://schemas.microsoft.com/office/drawing/2014/main" id="{E483C03E-F8B1-634B-821B-9A215609D0B4}"/>
              </a:ext>
            </a:extLst>
          </p:cNvPr>
          <p:cNvPicPr>
            <a:picLocks noChangeAspect="1"/>
          </p:cNvPicPr>
          <p:nvPr/>
        </p:nvPicPr>
        <p:blipFill>
          <a:blip r:embed="rId2"/>
          <a:stretch>
            <a:fillRect/>
          </a:stretch>
        </p:blipFill>
        <p:spPr>
          <a:xfrm>
            <a:off x="1893299" y="1519048"/>
            <a:ext cx="7684993" cy="4790312"/>
          </a:xfrm>
          <a:prstGeom prst="rect">
            <a:avLst/>
          </a:prstGeom>
        </p:spPr>
      </p:pic>
      <p:sp>
        <p:nvSpPr>
          <p:cNvPr id="5" name="Rectangle 4">
            <a:extLst>
              <a:ext uri="{FF2B5EF4-FFF2-40B4-BE49-F238E27FC236}">
                <a16:creationId xmlns:a16="http://schemas.microsoft.com/office/drawing/2014/main" id="{AF4BB0D6-ADFC-6448-B462-FF38A856F145}"/>
              </a:ext>
            </a:extLst>
          </p:cNvPr>
          <p:cNvSpPr/>
          <p:nvPr/>
        </p:nvSpPr>
        <p:spPr>
          <a:xfrm>
            <a:off x="1543329" y="6478768"/>
            <a:ext cx="7859978" cy="246221"/>
          </a:xfrm>
          <a:prstGeom prst="rect">
            <a:avLst/>
          </a:prstGeom>
        </p:spPr>
        <p:txBody>
          <a:bodyPr wrap="square">
            <a:spAutoFit/>
          </a:bodyPr>
          <a:lstStyle/>
          <a:p>
            <a:r>
              <a:rPr lang="en-US" sz="1000" dirty="0">
                <a:hlinkClick r:id="rId3"/>
              </a:rPr>
              <a:t>https://saugatbhattarai.com.np/what-is-gradient-descent-in-machine-learning/</a:t>
            </a:r>
            <a:endParaRPr lang="en-US" sz="1000" dirty="0"/>
          </a:p>
        </p:txBody>
      </p:sp>
    </p:spTree>
    <p:extLst>
      <p:ext uri="{BB962C8B-B14F-4D97-AF65-F5344CB8AC3E}">
        <p14:creationId xmlns:p14="http://schemas.microsoft.com/office/powerpoint/2010/main" val="1830692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591778" y="2311400"/>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879665" y="950929"/>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Write an intentionally funny story?</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585069" y="168821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558766" y="320986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560956" y="533619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617821" y="357644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591645" y="42913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4" name="Freeform 16">
            <a:extLst>
              <a:ext uri="{FF2B5EF4-FFF2-40B4-BE49-F238E27FC236}">
                <a16:creationId xmlns:a16="http://schemas.microsoft.com/office/drawing/2014/main" id="{765FBD59-4B48-46B8-9BDE-32D1F3FB397B}"/>
              </a:ext>
            </a:extLst>
          </p:cNvPr>
          <p:cNvSpPr>
            <a:spLocks/>
          </p:cNvSpPr>
          <p:nvPr/>
        </p:nvSpPr>
        <p:spPr bwMode="auto">
          <a:xfrm>
            <a:off x="600285" y="57319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585070" y="3917546"/>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38" name="Group 23">
            <a:extLst>
              <a:ext uri="{FF2B5EF4-FFF2-40B4-BE49-F238E27FC236}">
                <a16:creationId xmlns:a16="http://schemas.microsoft.com/office/drawing/2014/main" id="{3327C757-08F2-41F5-B149-822D3B4C4321}"/>
              </a:ext>
            </a:extLst>
          </p:cNvPr>
          <p:cNvGrpSpPr>
            <a:grpSpLocks/>
          </p:cNvGrpSpPr>
          <p:nvPr/>
        </p:nvGrpSpPr>
        <p:grpSpPr bwMode="auto">
          <a:xfrm>
            <a:off x="560007" y="4649952"/>
            <a:ext cx="315654" cy="247635"/>
            <a:chOff x="4896" y="2256"/>
            <a:chExt cx="432" cy="816"/>
          </a:xfrm>
        </p:grpSpPr>
        <p:sp>
          <p:nvSpPr>
            <p:cNvPr id="39" name="Freeform 24">
              <a:extLst>
                <a:ext uri="{FF2B5EF4-FFF2-40B4-BE49-F238E27FC236}">
                  <a16:creationId xmlns:a16="http://schemas.microsoft.com/office/drawing/2014/main" id="{441BD69A-FBB5-4606-9628-D8E114C572A0}"/>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0" name="Freeform 25">
              <a:extLst>
                <a:ext uri="{FF2B5EF4-FFF2-40B4-BE49-F238E27FC236}">
                  <a16:creationId xmlns:a16="http://schemas.microsoft.com/office/drawing/2014/main" id="{B4D2B18E-678F-4ACD-BDAC-00D1157625C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555949" y="2808867"/>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571919" y="5006017"/>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571919" y="209995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585070" y="2453793"/>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44" grpId="0" animBg="1"/>
      <p:bldP spid="45"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the end of lecture</a:t>
            </a:r>
          </a:p>
          <a:p>
            <a:pPr marL="917575" lvl="2" indent="-457200"/>
            <a:r>
              <a:rPr lang="en-US" sz="2800" dirty="0">
                <a:solidFill>
                  <a:schemeClr val="tx1"/>
                </a:solidFill>
              </a:rPr>
              <a:t>Due Tue 9/3,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p>
          <a:p>
            <a:pPr marL="917575" lvl="2" indent="-457200"/>
            <a:r>
              <a:rPr lang="en-US" sz="2800" dirty="0"/>
              <a:t>Released at the end of lecture</a:t>
            </a:r>
          </a:p>
          <a:p>
            <a:pPr marL="917575" lvl="2" indent="-457200"/>
            <a:r>
              <a:rPr lang="en-US" sz="2800" dirty="0">
                <a:solidFill>
                  <a:schemeClr val="tx1"/>
                </a:solidFill>
              </a:rPr>
              <a:t>Due Thu 9/5, 10 pm</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604F9C6-E726-4C58-BC63-B11C0E03EE21}"/>
                  </a:ext>
                </a:extLst>
              </p14:cNvPr>
              <p14:cNvContentPartPr/>
              <p14:nvPr/>
            </p14:nvContentPartPr>
            <p14:xfrm>
              <a:off x="610920" y="1525680"/>
              <a:ext cx="1511640" cy="64800"/>
            </p14:xfrm>
          </p:contentPart>
        </mc:Choice>
        <mc:Fallback xmlns="">
          <p:pic>
            <p:nvPicPr>
              <p:cNvPr id="4" name="Ink 3">
                <a:extLst>
                  <a:ext uri="{FF2B5EF4-FFF2-40B4-BE49-F238E27FC236}">
                    <a16:creationId xmlns:a16="http://schemas.microsoft.com/office/drawing/2014/main" id="{1604F9C6-E726-4C58-BC63-B11C0E03EE21}"/>
                  </a:ext>
                </a:extLst>
              </p:cNvPr>
              <p:cNvPicPr/>
              <p:nvPr/>
            </p:nvPicPr>
            <p:blipFill>
              <a:blip r:embed="rId3"/>
              <a:stretch>
                <a:fillRect/>
              </a:stretch>
            </p:blipFill>
            <p:spPr>
              <a:xfrm>
                <a:off x="601560" y="1516320"/>
                <a:ext cx="1530360" cy="83520"/>
              </a:xfrm>
              <a:prstGeom prst="rect">
                <a:avLst/>
              </a:prstGeom>
            </p:spPr>
          </p:pic>
        </mc:Fallback>
      </mc:AlternateContent>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What is artificial intelligence?</a:t>
            </a:r>
          </a:p>
          <a:p>
            <a:pPr eaLnBrk="1" hangingPunct="1"/>
            <a:endParaRPr lang="en-US" dirty="0"/>
          </a:p>
          <a:p>
            <a:pPr eaLnBrk="1" hangingPunct="1"/>
            <a:r>
              <a:rPr lang="en-US" dirty="0"/>
              <a:t>A brief history of AI</a:t>
            </a:r>
          </a:p>
          <a:p>
            <a:pPr eaLnBrk="1" hangingPunct="1"/>
            <a:endParaRPr lang="en-US" dirty="0"/>
          </a:p>
          <a:p>
            <a:pPr eaLnBrk="1" hangingPunct="1"/>
            <a:r>
              <a:rPr lang="en-US" dirty="0"/>
              <a:t>AI applications and techniques</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5374</TotalTime>
  <Words>1676</Words>
  <Application>Microsoft Office PowerPoint</Application>
  <PresentationFormat>Widescreen</PresentationFormat>
  <Paragraphs>422</Paragraphs>
  <Slides>41</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Courier New</vt:lpstr>
      <vt:lpstr>Courier</vt:lpstr>
      <vt:lpstr>Calibri Light</vt:lpstr>
      <vt:lpstr>Arial</vt:lpstr>
      <vt:lpstr>Calibri</vt:lpstr>
      <vt:lpstr>Wingdings</vt:lpstr>
      <vt:lpstr>Open Sans</vt:lpstr>
      <vt:lpstr>Cambria Math</vt:lpstr>
      <vt:lpstr>Office Theme</vt:lpstr>
      <vt:lpstr>Candy Grab Game</vt:lpstr>
      <vt:lpstr>AI: Representation and Problem Solving </vt:lpstr>
      <vt:lpstr>Course Staff</vt:lpstr>
      <vt:lpstr>Course Information</vt:lpstr>
      <vt:lpstr>Announcements</vt:lpstr>
      <vt:lpstr>Today</vt:lpstr>
      <vt:lpstr>Designing Agents</vt:lpstr>
      <vt:lpstr>Pac-Man as an Agent</vt:lpstr>
      <vt:lpstr>Candy Grab Agent</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AI in the News</vt:lpstr>
      <vt:lpstr>Sci-Fi AI?</vt:lpstr>
      <vt:lpstr>Piazza Poll: What is AI?</vt:lpstr>
      <vt:lpstr>Turing Test</vt:lpstr>
      <vt:lpstr>AI Definition by John McCarthy</vt:lpstr>
      <vt:lpstr>AI Stack for CMU AI</vt:lpstr>
      <vt:lpstr>PowerPoint Presentation</vt:lpstr>
      <vt:lpstr>A Brief History of AI</vt:lpstr>
      <vt:lpstr>AI Winter</vt:lpstr>
      <vt:lpstr>A Brief History of AI</vt:lpstr>
      <vt:lpstr>Evolution of AI Research </vt:lpstr>
      <vt:lpstr>Evolution of AI Research </vt:lpstr>
      <vt:lpstr>Evolution of AI Research </vt:lpstr>
      <vt:lpstr>Evolution of AI Research </vt:lpstr>
      <vt:lpstr>Artificial Intelligence vs Machine Learning?</vt:lpstr>
      <vt:lpstr>Course Topics</vt:lpstr>
      <vt:lpstr>Applications</vt:lpstr>
      <vt:lpstr>How Machine Learning Works</vt:lpstr>
      <vt:lpstr>Neural Network</vt:lpstr>
      <vt:lpstr>Gradient Descent</vt:lpstr>
      <vt:lpstr>What Can AI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Patrick Virtue</cp:lastModifiedBy>
  <cp:revision>548</cp:revision>
  <cp:lastPrinted>2019-08-27T16:33:12Z</cp:lastPrinted>
  <dcterms:created xsi:type="dcterms:W3CDTF">2018-10-11T11:39:27Z</dcterms:created>
  <dcterms:modified xsi:type="dcterms:W3CDTF">2019-08-29T12:46:10Z</dcterms:modified>
</cp:coreProperties>
</file>