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333" r:id="rId2"/>
    <p:sldId id="346" r:id="rId3"/>
    <p:sldId id="347" r:id="rId4"/>
    <p:sldId id="348" r:id="rId5"/>
    <p:sldId id="35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9" autoAdjust="0"/>
    <p:restoredTop sz="94910" autoAdjust="0"/>
  </p:normalViewPr>
  <p:slideViewPr>
    <p:cSldViewPr>
      <p:cViewPr>
        <p:scale>
          <a:sx n="81" d="100"/>
          <a:sy n="81" d="100"/>
        </p:scale>
        <p:origin x="-12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4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128D7A95-63E1-4C07-A6EF-D0917F8CC2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238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3903438D-4E17-44DC-AB79-102FDBA019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6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AD1629-9B13-4753-BE47-73FD7BB999A2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9.bin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0.bin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1.bin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2.bin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8.bin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2F96D1D6-6881-443C-BCA8-BC2D405AC4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50000"/>
              </a:spcBef>
              <a:defRPr/>
            </a:pPr>
            <a:fld id="{885ABFD5-5605-4730-9F73-2B152A96EBCE}" type="slidenum">
              <a:rPr lang="en-US" sz="1400" b="0">
                <a:solidFill>
                  <a:schemeClr val="bg2"/>
                </a:solidFill>
                <a:latin typeface="Arial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8" name="Picture 13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 descr="OfferShareLea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1722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15"/>
          <p:cNvGraphicFramePr>
            <a:graphicFrameLocks noChangeAspect="1"/>
          </p:cNvGraphicFramePr>
          <p:nvPr/>
        </p:nvGraphicFramePr>
        <p:xfrm>
          <a:off x="7924800" y="152400"/>
          <a:ext cx="10763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7" name="Bitmap Image" r:id="rId5" imgW="1076475" imgH="476316" progId="PBrush">
                  <p:embed/>
                </p:oleObj>
              </mc:Choice>
              <mc:Fallback>
                <p:oleObj name="Bitmap Image" r:id="rId5" imgW="1076475" imgH="476316" progId="PBrush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152400"/>
                        <a:ext cx="10763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E79B-5367-4A07-B319-62AB3555D1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50000"/>
              </a:spcBef>
              <a:defRPr/>
            </a:pPr>
            <a:fld id="{89E472EB-FA6C-4223-A963-C316B69407E7}" type="slidenum">
              <a:rPr lang="en-US" sz="1400" b="0">
                <a:solidFill>
                  <a:schemeClr val="bg2"/>
                </a:solidFill>
                <a:latin typeface="Arial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8" name="Picture 13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 descr="OfferShareLea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1722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15"/>
          <p:cNvGraphicFramePr>
            <a:graphicFrameLocks noChangeAspect="1"/>
          </p:cNvGraphicFramePr>
          <p:nvPr/>
        </p:nvGraphicFramePr>
        <p:xfrm>
          <a:off x="7924800" y="152400"/>
          <a:ext cx="10763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1" name="Bitmap Image" r:id="rId5" imgW="1076475" imgH="476316" progId="PBrush">
                  <p:embed/>
                </p:oleObj>
              </mc:Choice>
              <mc:Fallback>
                <p:oleObj name="Bitmap Image" r:id="rId5" imgW="1076475" imgH="476316" progId="PBrush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152400"/>
                        <a:ext cx="10763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07DC9-9217-4187-A8D7-10F5BB50DB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50000"/>
              </a:spcBef>
              <a:defRPr/>
            </a:pPr>
            <a:fld id="{EAA85D72-7575-4DBC-841B-87D70FD27B6C}" type="slidenum">
              <a:rPr lang="en-US" sz="1400" b="0">
                <a:solidFill>
                  <a:schemeClr val="bg2"/>
                </a:solidFill>
                <a:latin typeface="Arial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9" name="Picture 13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4" descr="OfferShareLea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1722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Object 15"/>
          <p:cNvGraphicFramePr>
            <a:graphicFrameLocks noChangeAspect="1"/>
          </p:cNvGraphicFramePr>
          <p:nvPr/>
        </p:nvGraphicFramePr>
        <p:xfrm>
          <a:off x="7924800" y="152400"/>
          <a:ext cx="10763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5" name="Bitmap Image" r:id="rId5" imgW="1076475" imgH="476316" progId="PBrush">
                  <p:embed/>
                </p:oleObj>
              </mc:Choice>
              <mc:Fallback>
                <p:oleObj name="Bitmap Image" r:id="rId5" imgW="1076475" imgH="476316" progId="PBrush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152400"/>
                        <a:ext cx="10763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0E684-2F38-4379-B566-1A99EFD605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50000"/>
              </a:spcBef>
              <a:defRPr/>
            </a:pPr>
            <a:fld id="{33269370-BCBB-4091-8A97-914D79E7598A}" type="slidenum">
              <a:rPr lang="en-US" sz="1400" b="0">
                <a:solidFill>
                  <a:schemeClr val="bg2"/>
                </a:solidFill>
                <a:latin typeface="Arial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9" name="Picture 13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4" descr="OfferShareLea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1722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Object 15"/>
          <p:cNvGraphicFramePr>
            <a:graphicFrameLocks noChangeAspect="1"/>
          </p:cNvGraphicFramePr>
          <p:nvPr/>
        </p:nvGraphicFramePr>
        <p:xfrm>
          <a:off x="7924800" y="152400"/>
          <a:ext cx="10763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9" name="Bitmap Image" r:id="rId5" imgW="1076475" imgH="476316" progId="PBrush">
                  <p:embed/>
                </p:oleObj>
              </mc:Choice>
              <mc:Fallback>
                <p:oleObj name="Bitmap Image" r:id="rId5" imgW="1076475" imgH="476316" progId="PBrush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152400"/>
                        <a:ext cx="10763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824F-268E-4FCA-9508-B52CBF39D4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50000"/>
              </a:spcBef>
              <a:defRPr/>
            </a:pPr>
            <a:fld id="{B5C1A8ED-16D7-4797-9904-548F395095AD}" type="slidenum">
              <a:rPr lang="en-US" sz="1400" b="0">
                <a:solidFill>
                  <a:schemeClr val="bg2"/>
                </a:solidFill>
                <a:latin typeface="Arial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8" name="Picture 13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F6039-EEB3-4455-9AC7-645CA4040B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50000"/>
              </a:spcBef>
              <a:defRPr/>
            </a:pPr>
            <a:fld id="{230D6727-B6DD-4928-87B5-BF1CE2CB4CE6}" type="slidenum">
              <a:rPr lang="en-US" sz="1400" b="0">
                <a:solidFill>
                  <a:schemeClr val="bg2"/>
                </a:solidFill>
                <a:latin typeface="Arial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8" name="Picture 13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 descr="OfferShareLea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1722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15"/>
          <p:cNvGraphicFramePr>
            <a:graphicFrameLocks noChangeAspect="1"/>
          </p:cNvGraphicFramePr>
          <p:nvPr/>
        </p:nvGraphicFramePr>
        <p:xfrm>
          <a:off x="7924800" y="152400"/>
          <a:ext cx="10763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9" name="Bitmap Image" r:id="rId5" imgW="1076475" imgH="476316" progId="PBrush">
                  <p:embed/>
                </p:oleObj>
              </mc:Choice>
              <mc:Fallback>
                <p:oleObj name="Bitmap Image" r:id="rId5" imgW="1076475" imgH="476316" progId="PBrush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152400"/>
                        <a:ext cx="10763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31E44-104B-4FFC-9212-B2BBFFC2DE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50000"/>
              </a:spcBef>
              <a:defRPr/>
            </a:pPr>
            <a:fld id="{6745A760-C5E0-4463-AE6A-01A2FFB1A178}" type="slidenum">
              <a:rPr lang="en-US" sz="1400" b="0">
                <a:solidFill>
                  <a:schemeClr val="bg2"/>
                </a:solidFill>
                <a:latin typeface="Arial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9" name="Picture 13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4" descr="OfferShareLea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1722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Object 15"/>
          <p:cNvGraphicFramePr>
            <a:graphicFrameLocks noChangeAspect="1"/>
          </p:cNvGraphicFramePr>
          <p:nvPr/>
        </p:nvGraphicFramePr>
        <p:xfrm>
          <a:off x="7924800" y="152400"/>
          <a:ext cx="10763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3" name="Bitmap Image" r:id="rId5" imgW="1076475" imgH="476316" progId="PBrush">
                  <p:embed/>
                </p:oleObj>
              </mc:Choice>
              <mc:Fallback>
                <p:oleObj name="Bitmap Image" r:id="rId5" imgW="1076475" imgH="476316" progId="PBrush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152400"/>
                        <a:ext cx="10763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610CA-88AE-46B6-B149-4F07CF04E2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50000"/>
              </a:spcBef>
              <a:defRPr/>
            </a:pPr>
            <a:fld id="{4E1CB896-65F4-4AF7-A576-CBB011D8E948}" type="slidenum">
              <a:rPr lang="en-US" sz="1400" b="0">
                <a:solidFill>
                  <a:schemeClr val="bg2"/>
                </a:solidFill>
                <a:latin typeface="Arial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11" name="Picture 13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4" descr="OfferShareLea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1722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Object 15"/>
          <p:cNvGraphicFramePr>
            <a:graphicFrameLocks noChangeAspect="1"/>
          </p:cNvGraphicFramePr>
          <p:nvPr/>
        </p:nvGraphicFramePr>
        <p:xfrm>
          <a:off x="7924800" y="152400"/>
          <a:ext cx="10763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7" name="Bitmap Image" r:id="rId5" imgW="1076475" imgH="476316" progId="PBrush">
                  <p:embed/>
                </p:oleObj>
              </mc:Choice>
              <mc:Fallback>
                <p:oleObj name="Bitmap Image" r:id="rId5" imgW="1076475" imgH="476316" progId="PBrush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152400"/>
                        <a:ext cx="10763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96738-FD4A-49AD-BFAB-B9E3B39FCB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50000"/>
              </a:spcBef>
              <a:defRPr/>
            </a:pPr>
            <a:fld id="{39312125-877F-4DBE-8547-2FEDCE0C8E63}" type="slidenum">
              <a:rPr lang="en-US" sz="1400" b="0">
                <a:solidFill>
                  <a:schemeClr val="bg2"/>
                </a:solidFill>
                <a:latin typeface="Arial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7" name="Picture 13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 descr="OfferShareLea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1722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15"/>
          <p:cNvGraphicFramePr>
            <a:graphicFrameLocks noChangeAspect="1"/>
          </p:cNvGraphicFramePr>
          <p:nvPr/>
        </p:nvGraphicFramePr>
        <p:xfrm>
          <a:off x="7924800" y="152400"/>
          <a:ext cx="10763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1" name="Bitmap Image" r:id="rId5" imgW="1076475" imgH="476316" progId="PBrush">
                  <p:embed/>
                </p:oleObj>
              </mc:Choice>
              <mc:Fallback>
                <p:oleObj name="Bitmap Image" r:id="rId5" imgW="1076475" imgH="476316" progId="PBrush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152400"/>
                        <a:ext cx="10763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CB065-F081-4178-837A-BB80E87E06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50000"/>
              </a:spcBef>
              <a:defRPr/>
            </a:pPr>
            <a:fld id="{55937D9E-9C80-4435-A821-896F882A2A29}" type="slidenum">
              <a:rPr lang="en-US" sz="1400" b="0">
                <a:solidFill>
                  <a:schemeClr val="bg2"/>
                </a:solidFill>
                <a:latin typeface="Arial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6" name="Picture 13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OfferShareLea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1722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15"/>
          <p:cNvGraphicFramePr>
            <a:graphicFrameLocks noChangeAspect="1"/>
          </p:cNvGraphicFramePr>
          <p:nvPr/>
        </p:nvGraphicFramePr>
        <p:xfrm>
          <a:off x="7924800" y="152400"/>
          <a:ext cx="10763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5" name="Bitmap Image" r:id="rId5" imgW="1076475" imgH="476316" progId="PBrush">
                  <p:embed/>
                </p:oleObj>
              </mc:Choice>
              <mc:Fallback>
                <p:oleObj name="Bitmap Image" r:id="rId5" imgW="1076475" imgH="476316" progId="PBrush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152400"/>
                        <a:ext cx="10763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B9433-2316-4104-B50A-6A1120EBD7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50000"/>
              </a:spcBef>
              <a:defRPr/>
            </a:pPr>
            <a:fld id="{F5BAE31A-9ECC-420F-B08A-0FBD29A19161}" type="slidenum">
              <a:rPr lang="en-US" sz="1400" b="0">
                <a:solidFill>
                  <a:schemeClr val="bg2"/>
                </a:solidFill>
                <a:latin typeface="Arial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9" name="Picture 13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4" descr="OfferShareLea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1722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Object 15"/>
          <p:cNvGraphicFramePr>
            <a:graphicFrameLocks noChangeAspect="1"/>
          </p:cNvGraphicFramePr>
          <p:nvPr/>
        </p:nvGraphicFramePr>
        <p:xfrm>
          <a:off x="7924800" y="152400"/>
          <a:ext cx="10763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69" name="Bitmap Image" r:id="rId5" imgW="1076475" imgH="476316" progId="PBrush">
                  <p:embed/>
                </p:oleObj>
              </mc:Choice>
              <mc:Fallback>
                <p:oleObj name="Bitmap Image" r:id="rId5" imgW="1076475" imgH="476316" progId="PBrush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152400"/>
                        <a:ext cx="10763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70A01-4918-4436-9BD9-0F4E38485F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50000"/>
              </a:spcBef>
              <a:defRPr/>
            </a:pPr>
            <a:fld id="{DB9AFBFB-50E3-40D9-84B4-5DF809A6B6DB}" type="slidenum">
              <a:rPr lang="en-US" sz="1400" b="0">
                <a:solidFill>
                  <a:schemeClr val="bg2"/>
                </a:solidFill>
                <a:latin typeface="Arial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9" name="Picture 13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4" descr="OfferShareLea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1722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Object 15"/>
          <p:cNvGraphicFramePr>
            <a:graphicFrameLocks noChangeAspect="1"/>
          </p:cNvGraphicFramePr>
          <p:nvPr/>
        </p:nvGraphicFramePr>
        <p:xfrm>
          <a:off x="7924800" y="152400"/>
          <a:ext cx="10763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3" name="Bitmap Image" r:id="rId5" imgW="1076475" imgH="476316" progId="PBrush">
                  <p:embed/>
                </p:oleObj>
              </mc:Choice>
              <mc:Fallback>
                <p:oleObj name="Bitmap Image" r:id="rId5" imgW="1076475" imgH="476316" progId="PBrush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152400"/>
                        <a:ext cx="10763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3C564-81B7-444F-AF72-2167CB80A9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4DC2986E-38BB-4DE2-A60B-890A4E4CCB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7" descr="paint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50000"/>
              </a:spcBef>
              <a:defRPr/>
            </a:pPr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50000"/>
              </a:spcBef>
              <a:defRPr/>
            </a:pPr>
            <a:fld id="{36226E07-A362-45EF-8BD8-0BA1D5C0027E}" type="slidenum">
              <a:rPr lang="en-US" sz="1400" b="0">
                <a:solidFill>
                  <a:schemeClr val="bg2"/>
                </a:solidFill>
                <a:latin typeface="Arial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400" b="0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1037" name="Picture 13" descr="paint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 descr="OfferShareLearn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04800" y="61722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15"/>
          <p:cNvGraphicFramePr>
            <a:graphicFrameLocks noChangeAspect="1"/>
          </p:cNvGraphicFramePr>
          <p:nvPr/>
        </p:nvGraphicFramePr>
        <p:xfrm>
          <a:off x="7924800" y="152400"/>
          <a:ext cx="10763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Bitmap Image" r:id="rId18" imgW="1076475" imgH="476316" progId="PBrush">
                  <p:embed/>
                </p:oleObj>
              </mc:Choice>
              <mc:Fallback>
                <p:oleObj name="Bitmap Image" r:id="rId18" imgW="1076475" imgH="476316" progId="PBrush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152400"/>
                        <a:ext cx="10763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66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5E574E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7" Type="http://schemas.openxmlformats.org/officeDocument/2006/relationships/image" Target="../media/image21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534400" cy="1143000"/>
          </a:xfrm>
        </p:spPr>
        <p:txBody>
          <a:bodyPr/>
          <a:lstStyle/>
          <a:p>
            <a:pPr algn="ctr"/>
            <a:r>
              <a:rPr lang="en-US" sz="3200" dirty="0" smtClean="0"/>
              <a:t>Team B – Computing in Our Student’s Lives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6705600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 smtClean="0"/>
              <a:t>“</a:t>
            </a:r>
            <a:r>
              <a:rPr lang="en-US" sz="2400" i="1" dirty="0" smtClean="0"/>
              <a:t>If you could take your students on a field trip to a location that illustrates the importance of computing in their lives, identify 4 such locations that would be near most schools.”</a:t>
            </a:r>
          </a:p>
          <a:p>
            <a:pPr marL="609600" indent="-609600">
              <a:lnSpc>
                <a:spcPct val="90000"/>
              </a:lnSpc>
              <a:buFont typeface="ZapfDingbats" pitchFamily="82" charset="2"/>
              <a:buNone/>
            </a:pPr>
            <a:endParaRPr lang="en-US" sz="2400" i="1" dirty="0" smtClean="0"/>
          </a:p>
          <a:p>
            <a:pPr marL="609600" indent="-6096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sz="2400" dirty="0" smtClean="0"/>
              <a:t>Retail – Phil </a:t>
            </a:r>
            <a:r>
              <a:rPr lang="en-US" sz="2400" dirty="0" err="1" smtClean="0"/>
              <a:t>Marchal</a:t>
            </a:r>
            <a:r>
              <a:rPr lang="en-US" sz="2400" dirty="0" smtClean="0"/>
              <a:t> (Loveland, OH)</a:t>
            </a:r>
            <a:endParaRPr lang="en-US" sz="2000" dirty="0" smtClean="0"/>
          </a:p>
          <a:p>
            <a:pPr marL="609600" indent="-6096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sz="2400" dirty="0" smtClean="0"/>
              <a:t>Hospital – Laura </a:t>
            </a:r>
            <a:r>
              <a:rPr lang="en-US" sz="2400" dirty="0" err="1" smtClean="0"/>
              <a:t>Wojick</a:t>
            </a:r>
            <a:r>
              <a:rPr lang="en-US" sz="2400" dirty="0" smtClean="0"/>
              <a:t> (Milford, NJ)</a:t>
            </a:r>
          </a:p>
          <a:p>
            <a:pPr marL="609600" indent="-6096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sz="2400" dirty="0" smtClean="0"/>
              <a:t>Banking – </a:t>
            </a:r>
            <a:r>
              <a:rPr lang="en-US" sz="2400" dirty="0" err="1" smtClean="0"/>
              <a:t>Tawanda</a:t>
            </a:r>
            <a:r>
              <a:rPr lang="en-US" sz="2400" dirty="0" smtClean="0"/>
              <a:t> Wright (Pittsburgh, PA)</a:t>
            </a:r>
          </a:p>
          <a:p>
            <a:pPr marL="609600" indent="-609600">
              <a:lnSpc>
                <a:spcPct val="90000"/>
              </a:lnSpc>
              <a:buFont typeface="ZapfDingbats" pitchFamily="82" charset="2"/>
              <a:buAutoNum type="arabicPeriod"/>
            </a:pPr>
            <a:r>
              <a:rPr lang="en-US" sz="2400" dirty="0" smtClean="0"/>
              <a:t>Police  – Bill MacDonald (Holmdel, NJ)</a:t>
            </a:r>
          </a:p>
          <a:p>
            <a:pPr marL="609600" indent="-609600">
              <a:lnSpc>
                <a:spcPct val="90000"/>
              </a:lnSpc>
              <a:buFont typeface="ZapfDingbats" pitchFamily="82" charset="2"/>
              <a:buAutoNum type="arabicPeriod"/>
            </a:pPr>
            <a:endParaRPr lang="en-US" sz="2000" dirty="0" smtClean="0"/>
          </a:p>
          <a:p>
            <a:pPr marL="990600" lvl="1" indent="-533400">
              <a:lnSpc>
                <a:spcPct val="90000"/>
              </a:lnSpc>
              <a:buFont typeface="ZapfDingbats" pitchFamily="82" charset="2"/>
              <a:buChar char="þ"/>
            </a:pPr>
            <a:endParaRPr lang="en-US" sz="2000" dirty="0" smtClean="0"/>
          </a:p>
          <a:p>
            <a:pPr marL="609600" indent="-609600">
              <a:lnSpc>
                <a:spcPct val="90000"/>
              </a:lnSpc>
              <a:buFont typeface="ZapfDingbats" pitchFamily="82" charset="2"/>
              <a:buAutoNum type="arabicPeriod"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128000" cy="762000"/>
          </a:xfrm>
        </p:spPr>
        <p:txBody>
          <a:bodyPr/>
          <a:lstStyle/>
          <a:p>
            <a:pPr algn="ctr" eaLnBrk="1" hangingPunct="1"/>
            <a:r>
              <a:rPr lang="en-US" sz="3200" b="0" dirty="0" smtClean="0"/>
              <a:t>Retail Computing Field Trip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653262" cy="428178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900" dirty="0" smtClean="0"/>
              <a:t>Grocery Store, Food Service, Electronics Store, Clothing Store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dirty="0" smtClean="0"/>
              <a:t>Familiar uses: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 smtClean="0"/>
              <a:t>Purchases of products/advertising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 smtClean="0"/>
              <a:t>Bar codes/tracking or products/inventory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dirty="0" smtClean="0"/>
              <a:t>Human Component:</a:t>
            </a:r>
            <a:endParaRPr lang="en-US" sz="17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500" dirty="0" smtClean="0"/>
              <a:t>Layout/Design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 smtClean="0"/>
              <a:t>Innovation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283994"/>
            <a:ext cx="2638425" cy="17335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212" y="5333999"/>
            <a:ext cx="2138222" cy="13923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810000"/>
            <a:ext cx="2161034" cy="14310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198244"/>
            <a:ext cx="2162573" cy="14031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349" y="4569445"/>
            <a:ext cx="1619476" cy="134321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128000" cy="762000"/>
          </a:xfrm>
        </p:spPr>
        <p:txBody>
          <a:bodyPr/>
          <a:lstStyle/>
          <a:p>
            <a:pPr algn="ctr" eaLnBrk="1" hangingPunct="1"/>
            <a:r>
              <a:rPr lang="en-US" sz="3200" b="0" dirty="0" smtClean="0"/>
              <a:t>Hospital Computing Field Trip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653262" cy="428178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900" dirty="0" smtClean="0"/>
              <a:t>Familiar uses: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 smtClean="0"/>
              <a:t>Receptionist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 smtClean="0"/>
              <a:t>Medical records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dirty="0" smtClean="0"/>
              <a:t>Other uses: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 smtClean="0"/>
              <a:t>Treatment rooms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 smtClean="0"/>
              <a:t>Surgery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 smtClean="0"/>
              <a:t>Health care apps for smart phones</a:t>
            </a:r>
            <a:endParaRPr lang="en-US" sz="1900" dirty="0" smtClean="0"/>
          </a:p>
          <a:p>
            <a:pPr eaLnBrk="1" hangingPunct="1">
              <a:lnSpc>
                <a:spcPct val="80000"/>
              </a:lnSpc>
            </a:pPr>
            <a:r>
              <a:rPr lang="en-US" sz="1900" dirty="0" smtClean="0"/>
              <a:t>Something profound: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700" dirty="0" smtClean="0"/>
              <a:t>Some computers are even used now for diagnosing decease.</a:t>
            </a:r>
          </a:p>
        </p:txBody>
      </p:sp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676400"/>
            <a:ext cx="2038350" cy="194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125382"/>
            <a:ext cx="4191000" cy="256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095820"/>
            <a:ext cx="3429000" cy="2574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128000" cy="762000"/>
          </a:xfrm>
        </p:spPr>
        <p:txBody>
          <a:bodyPr/>
          <a:lstStyle/>
          <a:p>
            <a:pPr algn="ctr" eaLnBrk="1" hangingPunct="1"/>
            <a:r>
              <a:rPr lang="en-US" sz="3200" b="0" dirty="0" smtClean="0"/>
              <a:t>Banking Computing Field Trip</a:t>
            </a:r>
          </a:p>
        </p:txBody>
      </p:sp>
      <p:pic>
        <p:nvPicPr>
          <p:cNvPr id="962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4114800"/>
            <a:ext cx="2895600" cy="22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114800"/>
            <a:ext cx="22098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828800"/>
            <a:ext cx="21526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6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1905000"/>
            <a:ext cx="24479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128000" cy="762000"/>
          </a:xfrm>
        </p:spPr>
        <p:txBody>
          <a:bodyPr/>
          <a:lstStyle/>
          <a:p>
            <a:pPr algn="ctr" eaLnBrk="1" hangingPunct="1"/>
            <a:r>
              <a:rPr lang="en-US" sz="3200" b="0" dirty="0" smtClean="0"/>
              <a:t>Police Mobile </a:t>
            </a:r>
            <a:r>
              <a:rPr lang="en-US" sz="3200" b="0" dirty="0" smtClean="0"/>
              <a:t>Computing Field Trip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653262" cy="428178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900" dirty="0" smtClean="0"/>
              <a:t>Familiar </a:t>
            </a:r>
            <a:r>
              <a:rPr lang="en-US" sz="1900" dirty="0" smtClean="0"/>
              <a:t>uses: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 smtClean="0"/>
              <a:t>In car computers, handhelds, back-office</a:t>
            </a:r>
            <a:endParaRPr lang="en-US" sz="15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449842"/>
            <a:ext cx="2750248" cy="15067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349" y="2514600"/>
            <a:ext cx="1638036" cy="13923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411635"/>
            <a:ext cx="2067332" cy="17541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79" y="2502877"/>
            <a:ext cx="1873265" cy="14031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688" y="1711104"/>
            <a:ext cx="3453622" cy="22485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349" y="4432257"/>
            <a:ext cx="2314378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4354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Default Design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1532</TotalTime>
  <Words>164</Words>
  <Application>Microsoft Office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Default Design</vt:lpstr>
      <vt:lpstr>Bitmap Image</vt:lpstr>
      <vt:lpstr>Team B – Computing in Our Student’s Lives</vt:lpstr>
      <vt:lpstr>Retail Computing Field Trip</vt:lpstr>
      <vt:lpstr>Hospital Computing Field Trip</vt:lpstr>
      <vt:lpstr>Banking Computing Field Trip</vt:lpstr>
      <vt:lpstr>Police Mobile Computing Field Trip</vt:lpstr>
    </vt:vector>
  </TitlesOfParts>
  <Company>VHS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Sandra Rowe</dc:creator>
  <cp:lastModifiedBy>Marchal, Phillip</cp:lastModifiedBy>
  <cp:revision>104</cp:revision>
  <dcterms:created xsi:type="dcterms:W3CDTF">2003-09-18T16:34:49Z</dcterms:created>
  <dcterms:modified xsi:type="dcterms:W3CDTF">2011-07-08T16:02:23Z</dcterms:modified>
</cp:coreProperties>
</file>