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7"/>
  </p:notesMasterIdLst>
  <p:handoutMasterIdLst>
    <p:handoutMasterId r:id="rId8"/>
  </p:handoutMasterIdLst>
  <p:sldIdLst>
    <p:sldId id="333" r:id="rId2"/>
    <p:sldId id="346" r:id="rId3"/>
    <p:sldId id="347" r:id="rId4"/>
    <p:sldId id="348" r:id="rId5"/>
    <p:sldId id="350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19" autoAdjust="0"/>
    <p:restoredTop sz="94910" autoAdjust="0"/>
  </p:normalViewPr>
  <p:slideViewPr>
    <p:cSldViewPr>
      <p:cViewPr>
        <p:scale>
          <a:sx n="81" d="100"/>
          <a:sy n="81" d="100"/>
        </p:scale>
        <p:origin x="-129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40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128D7A95-63E1-4C07-A6EF-D0917F8CC2A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12380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3903438D-4E17-44DC-AB79-102FDBA0190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465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AD1629-9B13-4753-BE47-73FD7BB999A2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.png"/><Relationship Id="rId5" Type="http://schemas.openxmlformats.org/officeDocument/2006/relationships/oleObject" Target="../embeddings/oleObject9.bin"/><Relationship Id="rId4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.png"/><Relationship Id="rId5" Type="http://schemas.openxmlformats.org/officeDocument/2006/relationships/oleObject" Target="../embeddings/oleObject10.bin"/><Relationship Id="rId4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.png"/><Relationship Id="rId5" Type="http://schemas.openxmlformats.org/officeDocument/2006/relationships/oleObject" Target="../embeddings/oleObject11.bin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1.png"/><Relationship Id="rId5" Type="http://schemas.openxmlformats.org/officeDocument/2006/relationships/oleObject" Target="../embeddings/oleObject12.bin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png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.png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.png"/><Relationship Id="rId5" Type="http://schemas.openxmlformats.org/officeDocument/2006/relationships/oleObject" Target="../embeddings/oleObject4.bin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.png"/><Relationship Id="rId5" Type="http://schemas.openxmlformats.org/officeDocument/2006/relationships/oleObject" Target="../embeddings/oleObject5.bin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.png"/><Relationship Id="rId5" Type="http://schemas.openxmlformats.org/officeDocument/2006/relationships/oleObject" Target="../embeddings/oleObject6.bin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.png"/><Relationship Id="rId5" Type="http://schemas.openxmlformats.org/officeDocument/2006/relationships/oleObject" Target="../embeddings/oleObject7.bin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.png"/><Relationship Id="rId5" Type="http://schemas.openxmlformats.org/officeDocument/2006/relationships/oleObject" Target="../embeddings/oleObject8.bin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paint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4400" y="1828800"/>
            <a:ext cx="8229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685800"/>
            <a:ext cx="7721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886200"/>
            <a:ext cx="6400800" cy="1771650"/>
          </a:xfrm>
        </p:spPr>
        <p:txBody>
          <a:bodyPr/>
          <a:lstStyle>
            <a:lvl1pPr marL="0" indent="0">
              <a:buFont typeface="Monotype Sorts" pitchFamily="2" charset="2"/>
              <a:buNone/>
              <a:defRPr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11200" y="6229350"/>
            <a:ext cx="19304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49600" y="6229350"/>
            <a:ext cx="2844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604000" y="6229350"/>
            <a:ext cx="1828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fld id="{2F96D1D6-6881-443C-BCA8-BC2D405AC4E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paint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4400" y="1314450"/>
            <a:ext cx="8229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4318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spcBef>
                <a:spcPct val="50000"/>
              </a:spcBef>
              <a:defRPr/>
            </a:pPr>
            <a:endParaRPr lang="en-US" sz="1400" b="0" dirty="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3124200" y="622935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spcBef>
                <a:spcPct val="50000"/>
              </a:spcBef>
              <a:defRPr/>
            </a:pPr>
            <a:endParaRPr lang="en-US" sz="1400" b="0" dirty="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67310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50000"/>
              </a:spcBef>
              <a:defRPr/>
            </a:pPr>
            <a:fld id="{885ABFD5-5605-4730-9F73-2B152A96EBCE}" type="slidenum">
              <a:rPr lang="en-US" sz="1400" b="0">
                <a:solidFill>
                  <a:schemeClr val="bg2"/>
                </a:solidFill>
                <a:latin typeface="Arial" charset="0"/>
              </a:rPr>
              <a:pPr algn="r">
                <a:spcBef>
                  <a:spcPct val="50000"/>
                </a:spcBef>
                <a:defRPr/>
              </a:pPr>
              <a:t>‹#›</a:t>
            </a:fld>
            <a:endParaRPr lang="en-US" sz="1400" b="0" dirty="0">
              <a:solidFill>
                <a:schemeClr val="bg2"/>
              </a:solidFill>
              <a:latin typeface="Arial" charset="0"/>
            </a:endParaRPr>
          </a:p>
        </p:txBody>
      </p:sp>
      <p:pic>
        <p:nvPicPr>
          <p:cNvPr id="8" name="Picture 13" descr="paint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4400" y="1314450"/>
            <a:ext cx="8229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4" descr="OfferShareLear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6172200"/>
            <a:ext cx="8305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" name="Object 15"/>
          <p:cNvGraphicFramePr>
            <a:graphicFrameLocks noChangeAspect="1"/>
          </p:cNvGraphicFramePr>
          <p:nvPr/>
        </p:nvGraphicFramePr>
        <p:xfrm>
          <a:off x="7924800" y="152400"/>
          <a:ext cx="1076325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17" name="Bitmap Image" r:id="rId5" imgW="1076475" imgH="476316" progId="PBrush">
                  <p:embed/>
                </p:oleObj>
              </mc:Choice>
              <mc:Fallback>
                <p:oleObj name="Bitmap Image" r:id="rId5" imgW="1076475" imgH="476316" progId="PBrush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4800" y="152400"/>
                        <a:ext cx="1076325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26E79B-5367-4A07-B319-62AB3555D13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paint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4400" y="1314450"/>
            <a:ext cx="8229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4318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spcBef>
                <a:spcPct val="50000"/>
              </a:spcBef>
              <a:defRPr/>
            </a:pPr>
            <a:endParaRPr lang="en-US" sz="1400" b="0" dirty="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3124200" y="622935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spcBef>
                <a:spcPct val="50000"/>
              </a:spcBef>
              <a:defRPr/>
            </a:pPr>
            <a:endParaRPr lang="en-US" sz="1400" b="0" dirty="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67310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50000"/>
              </a:spcBef>
              <a:defRPr/>
            </a:pPr>
            <a:fld id="{89E472EB-FA6C-4223-A963-C316B69407E7}" type="slidenum">
              <a:rPr lang="en-US" sz="1400" b="0">
                <a:solidFill>
                  <a:schemeClr val="bg2"/>
                </a:solidFill>
                <a:latin typeface="Arial" charset="0"/>
              </a:rPr>
              <a:pPr algn="r">
                <a:spcBef>
                  <a:spcPct val="50000"/>
                </a:spcBef>
                <a:defRPr/>
              </a:pPr>
              <a:t>‹#›</a:t>
            </a:fld>
            <a:endParaRPr lang="en-US" sz="1400" b="0" dirty="0">
              <a:solidFill>
                <a:schemeClr val="bg2"/>
              </a:solidFill>
              <a:latin typeface="Arial" charset="0"/>
            </a:endParaRPr>
          </a:p>
        </p:txBody>
      </p:sp>
      <p:pic>
        <p:nvPicPr>
          <p:cNvPr id="8" name="Picture 13" descr="paint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4400" y="1314450"/>
            <a:ext cx="8229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4" descr="OfferShareLear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6172200"/>
            <a:ext cx="8305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" name="Object 15"/>
          <p:cNvGraphicFramePr>
            <a:graphicFrameLocks noChangeAspect="1"/>
          </p:cNvGraphicFramePr>
          <p:nvPr/>
        </p:nvGraphicFramePr>
        <p:xfrm>
          <a:off x="7924800" y="152400"/>
          <a:ext cx="1076325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41" name="Bitmap Image" r:id="rId5" imgW="1076475" imgH="476316" progId="PBrush">
                  <p:embed/>
                </p:oleObj>
              </mc:Choice>
              <mc:Fallback>
                <p:oleObj name="Bitmap Image" r:id="rId5" imgW="1076475" imgH="476316" progId="PBrush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4800" y="152400"/>
                        <a:ext cx="1076325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228600"/>
            <a:ext cx="2057400" cy="5829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228600"/>
            <a:ext cx="6019800" cy="5829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C07DC9-9217-4187-A8D7-10F5BB50DB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paint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4400" y="1314450"/>
            <a:ext cx="8229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4318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spcBef>
                <a:spcPct val="50000"/>
              </a:spcBef>
              <a:defRPr/>
            </a:pPr>
            <a:endParaRPr lang="en-US" sz="1400" b="0" dirty="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3124200" y="622935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spcBef>
                <a:spcPct val="50000"/>
              </a:spcBef>
              <a:defRPr/>
            </a:pPr>
            <a:endParaRPr lang="en-US" sz="1400" b="0" dirty="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7310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50000"/>
              </a:spcBef>
              <a:defRPr/>
            </a:pPr>
            <a:fld id="{EAA85D72-7575-4DBC-841B-87D70FD27B6C}" type="slidenum">
              <a:rPr lang="en-US" sz="1400" b="0">
                <a:solidFill>
                  <a:schemeClr val="bg2"/>
                </a:solidFill>
                <a:latin typeface="Arial" charset="0"/>
              </a:rPr>
              <a:pPr algn="r">
                <a:spcBef>
                  <a:spcPct val="50000"/>
                </a:spcBef>
                <a:defRPr/>
              </a:pPr>
              <a:t>‹#›</a:t>
            </a:fld>
            <a:endParaRPr lang="en-US" sz="1400" b="0" dirty="0">
              <a:solidFill>
                <a:schemeClr val="bg2"/>
              </a:solidFill>
              <a:latin typeface="Arial" charset="0"/>
            </a:endParaRPr>
          </a:p>
        </p:txBody>
      </p:sp>
      <p:pic>
        <p:nvPicPr>
          <p:cNvPr id="9" name="Picture 13" descr="paint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4400" y="1314450"/>
            <a:ext cx="8229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4" descr="OfferShareLear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6172200"/>
            <a:ext cx="8305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1" name="Object 15"/>
          <p:cNvGraphicFramePr>
            <a:graphicFrameLocks noChangeAspect="1"/>
          </p:cNvGraphicFramePr>
          <p:nvPr/>
        </p:nvGraphicFramePr>
        <p:xfrm>
          <a:off x="7924800" y="152400"/>
          <a:ext cx="1076325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65" name="Bitmap Image" r:id="rId5" imgW="1076475" imgH="476316" progId="PBrush">
                  <p:embed/>
                </p:oleObj>
              </mc:Choice>
              <mc:Fallback>
                <p:oleObj name="Bitmap Image" r:id="rId5" imgW="1076475" imgH="476316" progId="PBrush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4800" y="152400"/>
                        <a:ext cx="1076325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457200" y="1885950"/>
            <a:ext cx="4013200" cy="417195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22800" y="1885950"/>
            <a:ext cx="4013200" cy="41719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00E684-2F38-4379-B566-1A99EFD605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paint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4400" y="1314450"/>
            <a:ext cx="8229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4318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spcBef>
                <a:spcPct val="50000"/>
              </a:spcBef>
              <a:defRPr/>
            </a:pPr>
            <a:endParaRPr lang="en-US" sz="1400" b="0" dirty="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3124200" y="622935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spcBef>
                <a:spcPct val="50000"/>
              </a:spcBef>
              <a:defRPr/>
            </a:pPr>
            <a:endParaRPr lang="en-US" sz="1400" b="0" dirty="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7310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50000"/>
              </a:spcBef>
              <a:defRPr/>
            </a:pPr>
            <a:fld id="{33269370-BCBB-4091-8A97-914D79E7598A}" type="slidenum">
              <a:rPr lang="en-US" sz="1400" b="0">
                <a:solidFill>
                  <a:schemeClr val="bg2"/>
                </a:solidFill>
                <a:latin typeface="Arial" charset="0"/>
              </a:rPr>
              <a:pPr algn="r">
                <a:spcBef>
                  <a:spcPct val="50000"/>
                </a:spcBef>
                <a:defRPr/>
              </a:pPr>
              <a:t>‹#›</a:t>
            </a:fld>
            <a:endParaRPr lang="en-US" sz="1400" b="0" dirty="0">
              <a:solidFill>
                <a:schemeClr val="bg2"/>
              </a:solidFill>
              <a:latin typeface="Arial" charset="0"/>
            </a:endParaRPr>
          </a:p>
        </p:txBody>
      </p:sp>
      <p:pic>
        <p:nvPicPr>
          <p:cNvPr id="9" name="Picture 13" descr="paint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4400" y="1314450"/>
            <a:ext cx="8229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4" descr="OfferShareLear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6172200"/>
            <a:ext cx="8305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1" name="Object 15"/>
          <p:cNvGraphicFramePr>
            <a:graphicFrameLocks noChangeAspect="1"/>
          </p:cNvGraphicFramePr>
          <p:nvPr/>
        </p:nvGraphicFramePr>
        <p:xfrm>
          <a:off x="7924800" y="152400"/>
          <a:ext cx="1076325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89" name="Bitmap Image" r:id="rId5" imgW="1076475" imgH="476316" progId="PBrush">
                  <p:embed/>
                </p:oleObj>
              </mc:Choice>
              <mc:Fallback>
                <p:oleObj name="Bitmap Image" r:id="rId5" imgW="1076475" imgH="476316" progId="PBrush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4800" y="152400"/>
                        <a:ext cx="1076325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885950"/>
            <a:ext cx="4013200" cy="41719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2800" y="1885950"/>
            <a:ext cx="4013200" cy="41719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7824F-268E-4FCA-9508-B52CBF39D44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paint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4400" y="1314450"/>
            <a:ext cx="8229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4318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spcBef>
                <a:spcPct val="50000"/>
              </a:spcBef>
              <a:defRPr/>
            </a:pPr>
            <a:endParaRPr lang="en-US" sz="1400" b="0" dirty="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3124200" y="622935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spcBef>
                <a:spcPct val="50000"/>
              </a:spcBef>
              <a:defRPr/>
            </a:pPr>
            <a:endParaRPr lang="en-US" sz="1400" b="0" dirty="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67310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50000"/>
              </a:spcBef>
              <a:defRPr/>
            </a:pPr>
            <a:fld id="{B5C1A8ED-16D7-4797-9904-548F395095AD}" type="slidenum">
              <a:rPr lang="en-US" sz="1400" b="0">
                <a:solidFill>
                  <a:schemeClr val="bg2"/>
                </a:solidFill>
                <a:latin typeface="Arial" charset="0"/>
              </a:rPr>
              <a:pPr algn="r">
                <a:spcBef>
                  <a:spcPct val="50000"/>
                </a:spcBef>
                <a:defRPr/>
              </a:pPr>
              <a:t>‹#›</a:t>
            </a:fld>
            <a:endParaRPr lang="en-US" sz="1400" b="0" dirty="0">
              <a:solidFill>
                <a:schemeClr val="bg2"/>
              </a:solidFill>
              <a:latin typeface="Arial" charset="0"/>
            </a:endParaRPr>
          </a:p>
        </p:txBody>
      </p:sp>
      <p:pic>
        <p:nvPicPr>
          <p:cNvPr id="8" name="Picture 13" descr="paint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4400" y="1314450"/>
            <a:ext cx="8229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7F6039-EEB3-4455-9AC7-645CA4040B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paint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4400" y="1314450"/>
            <a:ext cx="8229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4318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spcBef>
                <a:spcPct val="50000"/>
              </a:spcBef>
              <a:defRPr/>
            </a:pPr>
            <a:endParaRPr lang="en-US" sz="1400" b="0" dirty="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3124200" y="622935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spcBef>
                <a:spcPct val="50000"/>
              </a:spcBef>
              <a:defRPr/>
            </a:pPr>
            <a:endParaRPr lang="en-US" sz="1400" b="0" dirty="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67310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50000"/>
              </a:spcBef>
              <a:defRPr/>
            </a:pPr>
            <a:fld id="{230D6727-B6DD-4928-87B5-BF1CE2CB4CE6}" type="slidenum">
              <a:rPr lang="en-US" sz="1400" b="0">
                <a:solidFill>
                  <a:schemeClr val="bg2"/>
                </a:solidFill>
                <a:latin typeface="Arial" charset="0"/>
              </a:rPr>
              <a:pPr algn="r">
                <a:spcBef>
                  <a:spcPct val="50000"/>
                </a:spcBef>
                <a:defRPr/>
              </a:pPr>
              <a:t>‹#›</a:t>
            </a:fld>
            <a:endParaRPr lang="en-US" sz="1400" b="0" dirty="0">
              <a:solidFill>
                <a:schemeClr val="bg2"/>
              </a:solidFill>
              <a:latin typeface="Arial" charset="0"/>
            </a:endParaRPr>
          </a:p>
        </p:txBody>
      </p:sp>
      <p:pic>
        <p:nvPicPr>
          <p:cNvPr id="8" name="Picture 13" descr="paint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4400" y="1314450"/>
            <a:ext cx="8229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4" descr="OfferShareLear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6172200"/>
            <a:ext cx="8305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" name="Object 15"/>
          <p:cNvGraphicFramePr>
            <a:graphicFrameLocks noChangeAspect="1"/>
          </p:cNvGraphicFramePr>
          <p:nvPr/>
        </p:nvGraphicFramePr>
        <p:xfrm>
          <a:off x="7924800" y="152400"/>
          <a:ext cx="1076325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49" name="Bitmap Image" r:id="rId5" imgW="1076475" imgH="476316" progId="PBrush">
                  <p:embed/>
                </p:oleObj>
              </mc:Choice>
              <mc:Fallback>
                <p:oleObj name="Bitmap Image" r:id="rId5" imgW="1076475" imgH="476316" progId="PBrush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4800" y="152400"/>
                        <a:ext cx="1076325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31E44-104B-4FFC-9212-B2BBFFC2DEF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paint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4400" y="1314450"/>
            <a:ext cx="8229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4318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spcBef>
                <a:spcPct val="50000"/>
              </a:spcBef>
              <a:defRPr/>
            </a:pPr>
            <a:endParaRPr lang="en-US" sz="1400" b="0" dirty="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3124200" y="622935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spcBef>
                <a:spcPct val="50000"/>
              </a:spcBef>
              <a:defRPr/>
            </a:pPr>
            <a:endParaRPr lang="en-US" sz="1400" b="0" dirty="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7310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50000"/>
              </a:spcBef>
              <a:defRPr/>
            </a:pPr>
            <a:fld id="{6745A760-C5E0-4463-AE6A-01A2FFB1A178}" type="slidenum">
              <a:rPr lang="en-US" sz="1400" b="0">
                <a:solidFill>
                  <a:schemeClr val="bg2"/>
                </a:solidFill>
                <a:latin typeface="Arial" charset="0"/>
              </a:rPr>
              <a:pPr algn="r">
                <a:spcBef>
                  <a:spcPct val="50000"/>
                </a:spcBef>
                <a:defRPr/>
              </a:pPr>
              <a:t>‹#›</a:t>
            </a:fld>
            <a:endParaRPr lang="en-US" sz="1400" b="0" dirty="0">
              <a:solidFill>
                <a:schemeClr val="bg2"/>
              </a:solidFill>
              <a:latin typeface="Arial" charset="0"/>
            </a:endParaRPr>
          </a:p>
        </p:txBody>
      </p:sp>
      <p:pic>
        <p:nvPicPr>
          <p:cNvPr id="9" name="Picture 13" descr="paint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4400" y="1314450"/>
            <a:ext cx="8229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4" descr="OfferShareLear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6172200"/>
            <a:ext cx="8305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1" name="Object 15"/>
          <p:cNvGraphicFramePr>
            <a:graphicFrameLocks noChangeAspect="1"/>
          </p:cNvGraphicFramePr>
          <p:nvPr/>
        </p:nvGraphicFramePr>
        <p:xfrm>
          <a:off x="7924800" y="152400"/>
          <a:ext cx="1076325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73" name="Bitmap Image" r:id="rId5" imgW="1076475" imgH="476316" progId="PBrush">
                  <p:embed/>
                </p:oleObj>
              </mc:Choice>
              <mc:Fallback>
                <p:oleObj name="Bitmap Image" r:id="rId5" imgW="1076475" imgH="476316" progId="PBrush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4800" y="152400"/>
                        <a:ext cx="1076325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85950"/>
            <a:ext cx="4013200" cy="4171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2800" y="1885950"/>
            <a:ext cx="4013200" cy="4171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A610CA-88AE-46B6-B149-4F07CF04E25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7" descr="paint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4400" y="1314450"/>
            <a:ext cx="8229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4318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spcBef>
                <a:spcPct val="50000"/>
              </a:spcBef>
              <a:defRPr/>
            </a:pPr>
            <a:endParaRPr lang="en-US" sz="1400" b="0" dirty="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3124200" y="622935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spcBef>
                <a:spcPct val="50000"/>
              </a:spcBef>
              <a:defRPr/>
            </a:pPr>
            <a:endParaRPr lang="en-US" sz="1400" b="0" dirty="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67310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50000"/>
              </a:spcBef>
              <a:defRPr/>
            </a:pPr>
            <a:fld id="{4E1CB896-65F4-4AF7-A576-CBB011D8E948}" type="slidenum">
              <a:rPr lang="en-US" sz="1400" b="0">
                <a:solidFill>
                  <a:schemeClr val="bg2"/>
                </a:solidFill>
                <a:latin typeface="Arial" charset="0"/>
              </a:rPr>
              <a:pPr algn="r">
                <a:spcBef>
                  <a:spcPct val="50000"/>
                </a:spcBef>
                <a:defRPr/>
              </a:pPr>
              <a:t>‹#›</a:t>
            </a:fld>
            <a:endParaRPr lang="en-US" sz="1400" b="0" dirty="0">
              <a:solidFill>
                <a:schemeClr val="bg2"/>
              </a:solidFill>
              <a:latin typeface="Arial" charset="0"/>
            </a:endParaRPr>
          </a:p>
        </p:txBody>
      </p:sp>
      <p:pic>
        <p:nvPicPr>
          <p:cNvPr id="11" name="Picture 13" descr="paint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4400" y="1314450"/>
            <a:ext cx="8229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4" descr="OfferShareLear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6172200"/>
            <a:ext cx="8305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3" name="Object 15"/>
          <p:cNvGraphicFramePr>
            <a:graphicFrameLocks noChangeAspect="1"/>
          </p:cNvGraphicFramePr>
          <p:nvPr/>
        </p:nvGraphicFramePr>
        <p:xfrm>
          <a:off x="7924800" y="152400"/>
          <a:ext cx="1076325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997" name="Bitmap Image" r:id="rId5" imgW="1076475" imgH="476316" progId="PBrush">
                  <p:embed/>
                </p:oleObj>
              </mc:Choice>
              <mc:Fallback>
                <p:oleObj name="Bitmap Image" r:id="rId5" imgW="1076475" imgH="476316" progId="PBrush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4800" y="152400"/>
                        <a:ext cx="1076325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596738-FD4A-49AD-BFAB-B9E3B39FCB6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 descr="paint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4400" y="1314450"/>
            <a:ext cx="8229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10"/>
          <p:cNvSpPr>
            <a:spLocks noChangeArrowheads="1"/>
          </p:cNvSpPr>
          <p:nvPr/>
        </p:nvSpPr>
        <p:spPr bwMode="auto">
          <a:xfrm>
            <a:off x="4318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spcBef>
                <a:spcPct val="50000"/>
              </a:spcBef>
              <a:defRPr/>
            </a:pPr>
            <a:endParaRPr lang="en-US" sz="1400" b="0" dirty="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5" name="Rectangle 11"/>
          <p:cNvSpPr>
            <a:spLocks noChangeArrowheads="1"/>
          </p:cNvSpPr>
          <p:nvPr/>
        </p:nvSpPr>
        <p:spPr bwMode="auto">
          <a:xfrm>
            <a:off x="3124200" y="622935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spcBef>
                <a:spcPct val="50000"/>
              </a:spcBef>
              <a:defRPr/>
            </a:pPr>
            <a:endParaRPr lang="en-US" sz="1400" b="0" dirty="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67310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50000"/>
              </a:spcBef>
              <a:defRPr/>
            </a:pPr>
            <a:fld id="{39312125-877F-4DBE-8547-2FEDCE0C8E63}" type="slidenum">
              <a:rPr lang="en-US" sz="1400" b="0">
                <a:solidFill>
                  <a:schemeClr val="bg2"/>
                </a:solidFill>
                <a:latin typeface="Arial" charset="0"/>
              </a:rPr>
              <a:pPr algn="r">
                <a:spcBef>
                  <a:spcPct val="50000"/>
                </a:spcBef>
                <a:defRPr/>
              </a:pPr>
              <a:t>‹#›</a:t>
            </a:fld>
            <a:endParaRPr lang="en-US" sz="1400" b="0" dirty="0">
              <a:solidFill>
                <a:schemeClr val="bg2"/>
              </a:solidFill>
              <a:latin typeface="Arial" charset="0"/>
            </a:endParaRPr>
          </a:p>
        </p:txBody>
      </p:sp>
      <p:pic>
        <p:nvPicPr>
          <p:cNvPr id="7" name="Picture 13" descr="paint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4400" y="1314450"/>
            <a:ext cx="8229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4" descr="OfferShareLear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6172200"/>
            <a:ext cx="8305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Object 15"/>
          <p:cNvGraphicFramePr>
            <a:graphicFrameLocks noChangeAspect="1"/>
          </p:cNvGraphicFramePr>
          <p:nvPr/>
        </p:nvGraphicFramePr>
        <p:xfrm>
          <a:off x="7924800" y="152400"/>
          <a:ext cx="1076325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21" name="Bitmap Image" r:id="rId5" imgW="1076475" imgH="476316" progId="PBrush">
                  <p:embed/>
                </p:oleObj>
              </mc:Choice>
              <mc:Fallback>
                <p:oleObj name="Bitmap Image" r:id="rId5" imgW="1076475" imgH="476316" progId="PBrush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4800" y="152400"/>
                        <a:ext cx="1076325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4CB065-F081-4178-837A-BB80E87E067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paint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4400" y="1314450"/>
            <a:ext cx="8229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10"/>
          <p:cNvSpPr>
            <a:spLocks noChangeArrowheads="1"/>
          </p:cNvSpPr>
          <p:nvPr/>
        </p:nvSpPr>
        <p:spPr bwMode="auto">
          <a:xfrm>
            <a:off x="4318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spcBef>
                <a:spcPct val="50000"/>
              </a:spcBef>
              <a:defRPr/>
            </a:pPr>
            <a:endParaRPr lang="en-US" sz="1400" b="0" dirty="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4" name="Rectangle 11"/>
          <p:cNvSpPr>
            <a:spLocks noChangeArrowheads="1"/>
          </p:cNvSpPr>
          <p:nvPr/>
        </p:nvSpPr>
        <p:spPr bwMode="auto">
          <a:xfrm>
            <a:off x="3124200" y="622935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spcBef>
                <a:spcPct val="50000"/>
              </a:spcBef>
              <a:defRPr/>
            </a:pPr>
            <a:endParaRPr lang="en-US" sz="1400" b="0" dirty="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67310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50000"/>
              </a:spcBef>
              <a:defRPr/>
            </a:pPr>
            <a:fld id="{55937D9E-9C80-4435-A821-896F882A2A29}" type="slidenum">
              <a:rPr lang="en-US" sz="1400" b="0">
                <a:solidFill>
                  <a:schemeClr val="bg2"/>
                </a:solidFill>
                <a:latin typeface="Arial" charset="0"/>
              </a:rPr>
              <a:pPr algn="r">
                <a:spcBef>
                  <a:spcPct val="50000"/>
                </a:spcBef>
                <a:defRPr/>
              </a:pPr>
              <a:t>‹#›</a:t>
            </a:fld>
            <a:endParaRPr lang="en-US" sz="1400" b="0" dirty="0">
              <a:solidFill>
                <a:schemeClr val="bg2"/>
              </a:solidFill>
              <a:latin typeface="Arial" charset="0"/>
            </a:endParaRPr>
          </a:p>
        </p:txBody>
      </p:sp>
      <p:pic>
        <p:nvPicPr>
          <p:cNvPr id="6" name="Picture 13" descr="paint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4400" y="1314450"/>
            <a:ext cx="8229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4" descr="OfferShareLear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6172200"/>
            <a:ext cx="8305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Object 15"/>
          <p:cNvGraphicFramePr>
            <a:graphicFrameLocks noChangeAspect="1"/>
          </p:cNvGraphicFramePr>
          <p:nvPr/>
        </p:nvGraphicFramePr>
        <p:xfrm>
          <a:off x="7924800" y="152400"/>
          <a:ext cx="1076325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45" name="Bitmap Image" r:id="rId5" imgW="1076475" imgH="476316" progId="PBrush">
                  <p:embed/>
                </p:oleObj>
              </mc:Choice>
              <mc:Fallback>
                <p:oleObj name="Bitmap Image" r:id="rId5" imgW="1076475" imgH="476316" progId="PBrush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4800" y="152400"/>
                        <a:ext cx="1076325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B9433-2316-4104-B50A-6A1120EBD7E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paint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4400" y="1314450"/>
            <a:ext cx="8229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4318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spcBef>
                <a:spcPct val="50000"/>
              </a:spcBef>
              <a:defRPr/>
            </a:pPr>
            <a:endParaRPr lang="en-US" sz="1400" b="0" dirty="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3124200" y="622935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spcBef>
                <a:spcPct val="50000"/>
              </a:spcBef>
              <a:defRPr/>
            </a:pPr>
            <a:endParaRPr lang="en-US" sz="1400" b="0" dirty="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7310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50000"/>
              </a:spcBef>
              <a:defRPr/>
            </a:pPr>
            <a:fld id="{F5BAE31A-9ECC-420F-B08A-0FBD29A19161}" type="slidenum">
              <a:rPr lang="en-US" sz="1400" b="0">
                <a:solidFill>
                  <a:schemeClr val="bg2"/>
                </a:solidFill>
                <a:latin typeface="Arial" charset="0"/>
              </a:rPr>
              <a:pPr algn="r">
                <a:spcBef>
                  <a:spcPct val="50000"/>
                </a:spcBef>
                <a:defRPr/>
              </a:pPr>
              <a:t>‹#›</a:t>
            </a:fld>
            <a:endParaRPr lang="en-US" sz="1400" b="0" dirty="0">
              <a:solidFill>
                <a:schemeClr val="bg2"/>
              </a:solidFill>
              <a:latin typeface="Arial" charset="0"/>
            </a:endParaRPr>
          </a:p>
        </p:txBody>
      </p:sp>
      <p:pic>
        <p:nvPicPr>
          <p:cNvPr id="9" name="Picture 13" descr="paint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4400" y="1314450"/>
            <a:ext cx="8229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4" descr="OfferShareLear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6172200"/>
            <a:ext cx="8305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1" name="Object 15"/>
          <p:cNvGraphicFramePr>
            <a:graphicFrameLocks noChangeAspect="1"/>
          </p:cNvGraphicFramePr>
          <p:nvPr/>
        </p:nvGraphicFramePr>
        <p:xfrm>
          <a:off x="7924800" y="152400"/>
          <a:ext cx="1076325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069" name="Bitmap Image" r:id="rId5" imgW="1076475" imgH="476316" progId="PBrush">
                  <p:embed/>
                </p:oleObj>
              </mc:Choice>
              <mc:Fallback>
                <p:oleObj name="Bitmap Image" r:id="rId5" imgW="1076475" imgH="476316" progId="PBrush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4800" y="152400"/>
                        <a:ext cx="1076325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870A01-4918-4436-9BD9-0F4E38485F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paint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4400" y="1314450"/>
            <a:ext cx="8229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4318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spcBef>
                <a:spcPct val="50000"/>
              </a:spcBef>
              <a:defRPr/>
            </a:pPr>
            <a:endParaRPr lang="en-US" sz="1400" b="0" dirty="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3124200" y="622935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spcBef>
                <a:spcPct val="50000"/>
              </a:spcBef>
              <a:defRPr/>
            </a:pPr>
            <a:endParaRPr lang="en-US" sz="1400" b="0" dirty="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7310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50000"/>
              </a:spcBef>
              <a:defRPr/>
            </a:pPr>
            <a:fld id="{DB9AFBFB-50E3-40D9-84B4-5DF809A6B6DB}" type="slidenum">
              <a:rPr lang="en-US" sz="1400" b="0">
                <a:solidFill>
                  <a:schemeClr val="bg2"/>
                </a:solidFill>
                <a:latin typeface="Arial" charset="0"/>
              </a:rPr>
              <a:pPr algn="r">
                <a:spcBef>
                  <a:spcPct val="50000"/>
                </a:spcBef>
                <a:defRPr/>
              </a:pPr>
              <a:t>‹#›</a:t>
            </a:fld>
            <a:endParaRPr lang="en-US" sz="1400" b="0" dirty="0">
              <a:solidFill>
                <a:schemeClr val="bg2"/>
              </a:solidFill>
              <a:latin typeface="Arial" charset="0"/>
            </a:endParaRPr>
          </a:p>
        </p:txBody>
      </p:sp>
      <p:pic>
        <p:nvPicPr>
          <p:cNvPr id="9" name="Picture 13" descr="paint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4400" y="1314450"/>
            <a:ext cx="8229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4" descr="OfferShareLear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6172200"/>
            <a:ext cx="8305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1" name="Object 15"/>
          <p:cNvGraphicFramePr>
            <a:graphicFrameLocks noChangeAspect="1"/>
          </p:cNvGraphicFramePr>
          <p:nvPr/>
        </p:nvGraphicFramePr>
        <p:xfrm>
          <a:off x="7924800" y="152400"/>
          <a:ext cx="1076325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093" name="Bitmap Image" r:id="rId5" imgW="1076475" imgH="476316" progId="PBrush">
                  <p:embed/>
                </p:oleObj>
              </mc:Choice>
              <mc:Fallback>
                <p:oleObj name="Bitmap Image" r:id="rId5" imgW="1076475" imgH="476316" progId="PBrush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4800" y="152400"/>
                        <a:ext cx="1076325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B3C564-81B7-444F-AF72-2167CB80A94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vmlDrawing" Target="../drawings/vmlDrawing1.v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85950"/>
            <a:ext cx="8178800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318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 b="0">
                <a:solidFill>
                  <a:schemeClr val="bg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2935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 b="0">
                <a:solidFill>
                  <a:schemeClr val="bg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310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 b="0">
                <a:solidFill>
                  <a:schemeClr val="bg2"/>
                </a:solidFill>
                <a:latin typeface="Arial" charset="0"/>
              </a:defRPr>
            </a:lvl1pPr>
          </a:lstStyle>
          <a:p>
            <a:pPr>
              <a:defRPr/>
            </a:pPr>
            <a:fld id="{4DC2986E-38BB-4DE2-A60B-890A4E4CCB3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3" name="Picture 7" descr="paint"/>
          <p:cNvPicPr>
            <a:picLocks noChangeAspect="1" noChangeArrowheads="1"/>
          </p:cNvPicPr>
          <p:nvPr/>
        </p:nvPicPr>
        <p:blipFill>
          <a:blip r:embed="rId16" cstate="print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4400" y="1314450"/>
            <a:ext cx="8229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4318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spcBef>
                <a:spcPct val="50000"/>
              </a:spcBef>
              <a:defRPr/>
            </a:pPr>
            <a:endParaRPr lang="en-US" sz="1400" b="0" dirty="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3124200" y="622935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spcBef>
                <a:spcPct val="50000"/>
              </a:spcBef>
              <a:defRPr/>
            </a:pPr>
            <a:endParaRPr lang="en-US" sz="1400" b="0" dirty="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67310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50000"/>
              </a:spcBef>
              <a:defRPr/>
            </a:pPr>
            <a:fld id="{36226E07-A362-45EF-8BD8-0BA1D5C0027E}" type="slidenum">
              <a:rPr lang="en-US" sz="1400" b="0">
                <a:solidFill>
                  <a:schemeClr val="bg2"/>
                </a:solidFill>
                <a:latin typeface="Arial" charset="0"/>
              </a:rPr>
              <a:pPr algn="r">
                <a:spcBef>
                  <a:spcPct val="50000"/>
                </a:spcBef>
                <a:defRPr/>
              </a:pPr>
              <a:t>‹#›</a:t>
            </a:fld>
            <a:endParaRPr lang="en-US" sz="1400" b="0" dirty="0">
              <a:solidFill>
                <a:schemeClr val="bg2"/>
              </a:solidFill>
              <a:latin typeface="Arial" charset="0"/>
            </a:endParaRPr>
          </a:p>
        </p:txBody>
      </p:sp>
      <p:pic>
        <p:nvPicPr>
          <p:cNvPr id="1037" name="Picture 13" descr="paint"/>
          <p:cNvPicPr>
            <a:picLocks noChangeAspect="1" noChangeArrowheads="1"/>
          </p:cNvPicPr>
          <p:nvPr/>
        </p:nvPicPr>
        <p:blipFill>
          <a:blip r:embed="rId16" cstate="print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4400" y="1314450"/>
            <a:ext cx="8229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8" name="Picture 14" descr="OfferShareLearn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304800" y="6172200"/>
            <a:ext cx="8305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26" name="Object 15"/>
          <p:cNvGraphicFramePr>
            <a:graphicFrameLocks noChangeAspect="1"/>
          </p:cNvGraphicFramePr>
          <p:nvPr/>
        </p:nvGraphicFramePr>
        <p:xfrm>
          <a:off x="7924800" y="152400"/>
          <a:ext cx="1076325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Bitmap Image" r:id="rId18" imgW="1076475" imgH="476316" progId="PBrush">
                  <p:embed/>
                </p:oleObj>
              </mc:Choice>
              <mc:Fallback>
                <p:oleObj name="Bitmap Image" r:id="rId18" imgW="1076475" imgH="476316" progId="PBrush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4800" y="152400"/>
                        <a:ext cx="1076325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66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5E574E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Monotype Sorts" pitchFamily="2" charset="2"/>
        <a:buChar char="z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Monotype Sorts" pitchFamily="2" charset="2"/>
        <a:buChar char="y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Monotype Sorts" pitchFamily="2" charset="2"/>
        <a:buChar char="x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7" Type="http://schemas.openxmlformats.org/officeDocument/2006/relationships/image" Target="../media/image21.jp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jpg"/><Relationship Id="rId5" Type="http://schemas.openxmlformats.org/officeDocument/2006/relationships/image" Target="../media/image19.jpg"/><Relationship Id="rId4" Type="http://schemas.openxmlformats.org/officeDocument/2006/relationships/image" Target="../media/image1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534400" cy="1143000"/>
          </a:xfrm>
        </p:spPr>
        <p:txBody>
          <a:bodyPr/>
          <a:lstStyle/>
          <a:p>
            <a:pPr algn="ctr"/>
            <a:r>
              <a:rPr lang="en-US" sz="3200" dirty="0" smtClean="0"/>
              <a:t>Team B – Computing in Our Student’s Lives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600200"/>
            <a:ext cx="6705600" cy="44196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ZapfDingbats" pitchFamily="82" charset="2"/>
              <a:buNone/>
            </a:pPr>
            <a:r>
              <a:rPr lang="en-US" sz="2400" dirty="0" smtClean="0"/>
              <a:t>“</a:t>
            </a:r>
            <a:r>
              <a:rPr lang="en-US" sz="2400" i="1" dirty="0" smtClean="0"/>
              <a:t>If you could take your students on a field trip to a location that illustrates the importance of computing in their lives, identify 4 such locations that would be near most schools.”</a:t>
            </a:r>
          </a:p>
          <a:p>
            <a:pPr marL="609600" indent="-609600">
              <a:lnSpc>
                <a:spcPct val="90000"/>
              </a:lnSpc>
              <a:buFont typeface="ZapfDingbats" pitchFamily="82" charset="2"/>
              <a:buNone/>
            </a:pPr>
            <a:endParaRPr lang="en-US" sz="2400" i="1" dirty="0" smtClean="0"/>
          </a:p>
          <a:p>
            <a:pPr marL="609600" indent="-609600">
              <a:lnSpc>
                <a:spcPct val="90000"/>
              </a:lnSpc>
              <a:buFont typeface="ZapfDingbats" pitchFamily="82" charset="2"/>
              <a:buAutoNum type="arabicPeriod"/>
            </a:pPr>
            <a:r>
              <a:rPr lang="en-US" sz="2400" dirty="0" smtClean="0"/>
              <a:t>Retail – Phil </a:t>
            </a:r>
            <a:r>
              <a:rPr lang="en-US" sz="2400" dirty="0" err="1" smtClean="0"/>
              <a:t>Marchal</a:t>
            </a:r>
            <a:r>
              <a:rPr lang="en-US" sz="2400" dirty="0" smtClean="0"/>
              <a:t> (Loveland, OH)</a:t>
            </a:r>
            <a:endParaRPr lang="en-US" sz="2000" dirty="0" smtClean="0"/>
          </a:p>
          <a:p>
            <a:pPr marL="609600" indent="-609600">
              <a:lnSpc>
                <a:spcPct val="90000"/>
              </a:lnSpc>
              <a:buFont typeface="ZapfDingbats" pitchFamily="82" charset="2"/>
              <a:buAutoNum type="arabicPeriod"/>
            </a:pPr>
            <a:r>
              <a:rPr lang="en-US" sz="2400" dirty="0" smtClean="0"/>
              <a:t>Hospital – Laura </a:t>
            </a:r>
            <a:r>
              <a:rPr lang="en-US" sz="2400" dirty="0" err="1" smtClean="0"/>
              <a:t>Wojick</a:t>
            </a:r>
            <a:r>
              <a:rPr lang="en-US" sz="2400" dirty="0" smtClean="0"/>
              <a:t> (Milford, NJ)</a:t>
            </a:r>
          </a:p>
          <a:p>
            <a:pPr marL="609600" indent="-609600">
              <a:lnSpc>
                <a:spcPct val="90000"/>
              </a:lnSpc>
              <a:buFont typeface="ZapfDingbats" pitchFamily="82" charset="2"/>
              <a:buAutoNum type="arabicPeriod"/>
            </a:pPr>
            <a:r>
              <a:rPr lang="en-US" sz="2400" dirty="0" smtClean="0"/>
              <a:t>Banking – </a:t>
            </a:r>
            <a:r>
              <a:rPr lang="en-US" sz="2400" dirty="0" err="1" smtClean="0"/>
              <a:t>Tawanda</a:t>
            </a:r>
            <a:r>
              <a:rPr lang="en-US" sz="2400" dirty="0" smtClean="0"/>
              <a:t> Wright (Pittsburgh, PA)</a:t>
            </a:r>
          </a:p>
          <a:p>
            <a:pPr marL="609600" indent="-609600">
              <a:lnSpc>
                <a:spcPct val="90000"/>
              </a:lnSpc>
              <a:buFont typeface="ZapfDingbats" pitchFamily="82" charset="2"/>
              <a:buAutoNum type="arabicPeriod"/>
            </a:pPr>
            <a:r>
              <a:rPr lang="en-US" sz="2400" dirty="0" smtClean="0"/>
              <a:t>Police  – Bill MacDonald (Holmdel, NJ)</a:t>
            </a:r>
          </a:p>
          <a:p>
            <a:pPr marL="609600" indent="-609600">
              <a:lnSpc>
                <a:spcPct val="90000"/>
              </a:lnSpc>
              <a:buFont typeface="ZapfDingbats" pitchFamily="82" charset="2"/>
              <a:buAutoNum type="arabicPeriod"/>
            </a:pPr>
            <a:endParaRPr lang="en-US" sz="2000" dirty="0" smtClean="0"/>
          </a:p>
          <a:p>
            <a:pPr marL="990600" lvl="1" indent="-533400">
              <a:lnSpc>
                <a:spcPct val="90000"/>
              </a:lnSpc>
              <a:buFont typeface="ZapfDingbats" pitchFamily="82" charset="2"/>
              <a:buChar char="þ"/>
            </a:pPr>
            <a:endParaRPr lang="en-US" sz="2000" dirty="0" smtClean="0"/>
          </a:p>
          <a:p>
            <a:pPr marL="609600" indent="-609600">
              <a:lnSpc>
                <a:spcPct val="90000"/>
              </a:lnSpc>
              <a:buFont typeface="ZapfDingbats" pitchFamily="82" charset="2"/>
              <a:buAutoNum type="arabicPeriod"/>
            </a:pPr>
            <a:endParaRPr lang="en-US" sz="2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75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128000" cy="762000"/>
          </a:xfrm>
        </p:spPr>
        <p:txBody>
          <a:bodyPr/>
          <a:lstStyle/>
          <a:p>
            <a:pPr algn="ctr" eaLnBrk="1" hangingPunct="1"/>
            <a:r>
              <a:rPr lang="en-US" sz="3200" b="0" dirty="0" smtClean="0"/>
              <a:t>Retail Computing Field Trip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7653262" cy="428178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900" dirty="0" smtClean="0"/>
              <a:t>Grocery Store, Food Service, Electronics Store, Clothing Store</a:t>
            </a:r>
          </a:p>
          <a:p>
            <a:pPr eaLnBrk="1" hangingPunct="1">
              <a:lnSpc>
                <a:spcPct val="80000"/>
              </a:lnSpc>
            </a:pPr>
            <a:r>
              <a:rPr lang="en-US" sz="1900" dirty="0" smtClean="0"/>
              <a:t>Familiar uses: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500" dirty="0" smtClean="0"/>
              <a:t>Purchases of products/advertising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500" dirty="0" smtClean="0"/>
              <a:t>Bar codes/tracking or products/inventory</a:t>
            </a:r>
          </a:p>
          <a:p>
            <a:pPr eaLnBrk="1" hangingPunct="1">
              <a:lnSpc>
                <a:spcPct val="80000"/>
              </a:lnSpc>
            </a:pPr>
            <a:r>
              <a:rPr lang="en-US" sz="1900" dirty="0" smtClean="0"/>
              <a:t>Human Component:</a:t>
            </a:r>
            <a:endParaRPr lang="en-US" sz="17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1500" dirty="0" smtClean="0"/>
              <a:t>Layout/Design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500" dirty="0" smtClean="0"/>
              <a:t>Innovation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4283994"/>
            <a:ext cx="2638425" cy="173355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2212" y="5333999"/>
            <a:ext cx="2138222" cy="139233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3810000"/>
            <a:ext cx="2161034" cy="143105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2198244"/>
            <a:ext cx="2162573" cy="140314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7349" y="4569445"/>
            <a:ext cx="1619476" cy="1343213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128000" cy="762000"/>
          </a:xfrm>
        </p:spPr>
        <p:txBody>
          <a:bodyPr/>
          <a:lstStyle/>
          <a:p>
            <a:pPr algn="ctr" eaLnBrk="1" hangingPunct="1"/>
            <a:r>
              <a:rPr lang="en-US" sz="3200" b="0" dirty="0" smtClean="0"/>
              <a:t>Hospital Computing Field Trip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7653262" cy="428178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900" dirty="0" smtClean="0"/>
              <a:t>Familiar uses: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500" dirty="0" smtClean="0"/>
              <a:t>Receptionist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500" dirty="0" smtClean="0"/>
              <a:t>Medical records</a:t>
            </a:r>
          </a:p>
          <a:p>
            <a:pPr eaLnBrk="1" hangingPunct="1">
              <a:lnSpc>
                <a:spcPct val="80000"/>
              </a:lnSpc>
            </a:pPr>
            <a:r>
              <a:rPr lang="en-US" sz="1900" dirty="0" smtClean="0"/>
              <a:t>Other uses: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500" dirty="0" smtClean="0"/>
              <a:t>Treatment rooms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500" dirty="0" smtClean="0"/>
              <a:t>Surgery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500" dirty="0" smtClean="0"/>
              <a:t>Health care apps for smart phones</a:t>
            </a:r>
            <a:endParaRPr lang="en-US" sz="1900" dirty="0" smtClean="0"/>
          </a:p>
          <a:p>
            <a:pPr eaLnBrk="1" hangingPunct="1">
              <a:lnSpc>
                <a:spcPct val="80000"/>
              </a:lnSpc>
            </a:pPr>
            <a:r>
              <a:rPr lang="en-US" sz="1900" dirty="0" smtClean="0"/>
              <a:t>Something profound: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700" dirty="0" smtClean="0"/>
              <a:t>Some computers are even used now for diagnosing decease.</a:t>
            </a:r>
          </a:p>
        </p:txBody>
      </p:sp>
      <p:pic>
        <p:nvPicPr>
          <p:cNvPr id="972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0" y="1676400"/>
            <a:ext cx="2038350" cy="1949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728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4125382"/>
            <a:ext cx="4191000" cy="2561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728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86400" y="4095820"/>
            <a:ext cx="3429000" cy="25749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128000" cy="762000"/>
          </a:xfrm>
        </p:spPr>
        <p:txBody>
          <a:bodyPr/>
          <a:lstStyle/>
          <a:p>
            <a:pPr algn="ctr" eaLnBrk="1" hangingPunct="1"/>
            <a:r>
              <a:rPr lang="en-US" sz="3200" b="0" dirty="0" smtClean="0"/>
              <a:t>Banking Computing Field Trip</a:t>
            </a:r>
          </a:p>
        </p:txBody>
      </p:sp>
      <p:pic>
        <p:nvPicPr>
          <p:cNvPr id="962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7800" y="4114800"/>
            <a:ext cx="2895600" cy="22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625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4114800"/>
            <a:ext cx="2209800" cy="206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626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5000" y="1828800"/>
            <a:ext cx="215265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6261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371600" y="1905000"/>
            <a:ext cx="2447925" cy="186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128000" cy="762000"/>
          </a:xfrm>
        </p:spPr>
        <p:txBody>
          <a:bodyPr/>
          <a:lstStyle/>
          <a:p>
            <a:pPr algn="ctr" eaLnBrk="1" hangingPunct="1"/>
            <a:r>
              <a:rPr lang="en-US" sz="3200" b="0" dirty="0" smtClean="0"/>
              <a:t>Police Mobile </a:t>
            </a:r>
            <a:r>
              <a:rPr lang="en-US" sz="3200" b="0" dirty="0" smtClean="0"/>
              <a:t>Computing Field Trip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7653262" cy="428178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900" dirty="0" smtClean="0"/>
              <a:t>Familiar </a:t>
            </a:r>
            <a:r>
              <a:rPr lang="en-US" sz="1900" dirty="0" smtClean="0"/>
              <a:t>uses: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500" dirty="0" smtClean="0"/>
              <a:t>In car computers, handhelds, back-office</a:t>
            </a:r>
            <a:endParaRPr lang="en-US" sz="1500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4449842"/>
            <a:ext cx="2750248" cy="150673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7349" y="2514600"/>
            <a:ext cx="1638036" cy="139233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4411635"/>
            <a:ext cx="2067332" cy="175417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379" y="2502877"/>
            <a:ext cx="1873265" cy="140314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4688" y="1711104"/>
            <a:ext cx="3453622" cy="224858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7349" y="4432257"/>
            <a:ext cx="2314378" cy="173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943545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Default Design">
      <a:majorFont>
        <a:latin typeface="Arial Black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1532</TotalTime>
  <Words>164</Words>
  <Application>Microsoft Office PowerPoint</Application>
  <PresentationFormat>On-screen Show (4:3)</PresentationFormat>
  <Paragraphs>31</Paragraphs>
  <Slides>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Default Design</vt:lpstr>
      <vt:lpstr>Bitmap Image</vt:lpstr>
      <vt:lpstr>Team B – Computing in Our Student’s Lives</vt:lpstr>
      <vt:lpstr>Retail Computing Field Trip</vt:lpstr>
      <vt:lpstr>Hospital Computing Field Trip</vt:lpstr>
      <vt:lpstr>Banking Computing Field Trip</vt:lpstr>
      <vt:lpstr>Police Mobile Computing Field Trip</vt:lpstr>
    </vt:vector>
  </TitlesOfParts>
  <Company>VHS Inc.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Sandra Rowe</dc:creator>
  <cp:lastModifiedBy>Marchal, Phillip</cp:lastModifiedBy>
  <cp:revision>104</cp:revision>
  <dcterms:created xsi:type="dcterms:W3CDTF">2003-09-18T16:34:49Z</dcterms:created>
  <dcterms:modified xsi:type="dcterms:W3CDTF">2011-07-08T16:02:23Z</dcterms:modified>
</cp:coreProperties>
</file>